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71" r:id="rId3"/>
    <p:sldId id="256" r:id="rId4"/>
    <p:sldId id="257" r:id="rId5"/>
    <p:sldId id="258" r:id="rId6"/>
    <p:sldId id="260" r:id="rId7"/>
    <p:sldId id="264" r:id="rId8"/>
    <p:sldId id="265" r:id="rId9"/>
    <p:sldId id="261" r:id="rId10"/>
    <p:sldId id="262" r:id="rId11"/>
    <p:sldId id="263" r:id="rId12"/>
    <p:sldId id="266" r:id="rId13"/>
    <p:sldId id="272" r:id="rId14"/>
    <p:sldId id="267" r:id="rId15"/>
    <p:sldId id="25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4-08-13T05:23:31.96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10EDA48-86DF-4118-AC14-49CDA3B61974}" emma:medium="tactile" emma:mode="ink">
          <msink:context xmlns:msink="http://schemas.microsoft.com/ink/2010/main" type="writingRegion" rotatedBoundingBox="2686,12882 13297,12868 13300,15251 2689,15265"/>
        </emma:interpretation>
      </emma:emma>
    </inkml:annotationXML>
    <inkml:traceGroup>
      <inkml:annotationXML>
        <emma:emma xmlns:emma="http://www.w3.org/2003/04/emma" version="1.0">
          <emma:interpretation id="{9B4A6FED-50AB-4469-ACA8-7B8ABF09C3F7}" emma:medium="tactile" emma:mode="ink">
            <msink:context xmlns:msink="http://schemas.microsoft.com/ink/2010/main" type="paragraph" rotatedBoundingBox="2686,12882 13297,12868 13300,15251 2689,152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E7A2D0-88EC-42FB-817A-1262E8D08238}" emma:medium="tactile" emma:mode="ink">
              <msink:context xmlns:msink="http://schemas.microsoft.com/ink/2010/main" type="line" rotatedBoundingBox="2686,12882 13297,12868 13300,15251 2689,15265"/>
            </emma:interpretation>
          </emma:emma>
        </inkml:annotationXML>
        <inkml:traceGroup>
          <inkml:annotationXML>
            <emma:emma xmlns:emma="http://www.w3.org/2003/04/emma" version="1.0">
              <emma:interpretation id="{085EFA29-8DE8-4C23-8020-B6DA36A6E87A}" emma:medium="tactile" emma:mode="ink">
                <msink:context xmlns:msink="http://schemas.microsoft.com/ink/2010/main" type="inkWord" rotatedBoundingBox="9834,12941 13297,12936 13300,15251 9837,15255"/>
              </emma:interpretation>
              <emma:one-of disjunction-type="recognition" id="oneOf0">
                <emma:interpretation id="interp0" emma:lang="en-US" emma:confidence="0">
                  <emma:literal>De-Cundi-Dai-ski-Betsy</emma:literal>
                </emma:interpretation>
                <emma:interpretation id="interp1" emma:lang="en-US" emma:confidence="0">
                  <emma:literal>De-Cundi-Dai-ski-Brett</emma:literal>
                </emma:interpretation>
                <emma:interpretation id="interp2" emma:lang="en-US" emma:confidence="0">
                  <emma:literal>De-Cundi-Dai-ski-Brittny</emma:literal>
                </emma:interpretation>
                <emma:interpretation id="interp3" emma:lang="en-US" emma:confidence="0">
                  <emma:literal>De-Cundi-Dai-ski-Britany</emma:literal>
                </emma:interpretation>
                <emma:interpretation id="interp4" emma:lang="en-US" emma:confidence="0">
                  <emma:literal>De-Condi-Dai-ski-Brittny</emma:literal>
                </emma:interpretation>
              </emma:one-of>
            </emma:emma>
          </inkml:annotationXML>
          <inkml:trace contextRef="#ctx0" brushRef="#br0">7742 858 10965,'0'15'4773,"0"-15"-645,18 8-645,-2-8-3999,12-10-2967,-6-6-774,7-2-645,-2-6-258</inkml:trace>
          <inkml:trace contextRef="#ctx0" brushRef="#br0" timeOffset="646.0644">8542 428 10449,'-15'39'4902,"-9"-9"-387,-1 13-387,-16 4-2580,9 21-387,-12-1-258,6 12-129,-3-5-387,3 1 0,0-9-129,6-2-129,4-15-129,4-10 0,7-9-129,17-30-258,-13 16-516,12-29-1290,12-11-2580,12-13-129,7-14-129,4-10-387</inkml:trace>
          <inkml:trace contextRef="#ctx0" brushRef="#br0" timeOffset="1329.1326">8265 44 10062,'-17'-8'4644,"-1"-16"-129,18 24-129,4-18-2451,31 18-903,2 5-387,18 11-258,5 5-129,11 7 0,4 3-129,3 6 129,-6-2-258,-5 0 0,-10-4 129,-9-2-129,-11-6 0,-12 1 129,-16-5-129,-9-2 129,-6 0 0,-18-2-129,-12 0 129,-3 0-129,-5 0 0,-2-4 0,3 6 0,3 0-129,9-2 129,8 0-129,9 1 129,10-1-129,4 3 129,12-1 0,10-4 0,2 1 0,10 3 0,1 1 0,3 2 0,-5 5 0,-3 6 0,-9 8 0,-7 9 0,-12 5 129,-11 6 0,-18 6 0,-17-4 0,-7-1 0,-14-5 0,-6-8 129,-7-10-129,3-11 0,-1-9-129,6-15 129,9-2 0,9-14-129,12-13 0,16-2 0,13-8 129,11 0-129,15-1 258,19 1-129,10 2 0,11 12 0,9 5 0,1 10 0,1 4-129,-3 4-129,1 12-516,-16-4-645,10 19-2967,-15-8-774,-5 2-129,-8-9-258</inkml:trace>
          <inkml:trace contextRef="#ctx0" brushRef="#br0" timeOffset="2541.2541">9082 928 13287,'-19'-2'5289,"19"2"-516,-17-6 129,17 6-3483,0 0-645,0 0-387,0 13-129,0-13 0,0 23-129,0-5 0,-1 0 0,1 1 0,0-2 0,0-1-129,0-16 0,0 27 0,0-27 0,0 0 0,4 18 0,-4-18-129,0 0 0,23-6 0,-23 6 0,21-20-129,-21 20 129,25-30-129,-25 30 129,25-29 0,-25 29 0,22-23 0,-22 23 0,20-18 0,-20 18 0,21-7 0,-21 7 129,22 0 0,-22 0-129,22 9 129,-22-9 0,27 17 0,-27-17 0,23 18 129,-23-18-129,20 16 0,-20-16 129,20 10-129,-20-10 0,22 0 0,-6-6-129,4-9 0,2-2-129,1-6-129,4-1 129,-4-2-129,4 3 129,-9-2 0,2 4 129,-7 3 0,-13 18 129,17-21 0,-17 21 0,0 0 0,0 0 0,0 0 129,0 0-129,0 0 129,-9 0 129,9 0-129,-28 26 129,12-7 0,-7 4 0,4 3-129,-3 1 129,7 6-129,1-2 0,7-3 129,7-4-258,5-5 129,15-11-129,7-8 0,13-1-129,1-23-129,13-6 0,-2-11 0,8-8 0,1-9-129,4-3 129,0-9-129,6-6 258,3-3-129,3-5 129,1 1 0,-11 5 0,-3 5 129,-12 11 0,-11 18 129,-19 13 129,-22 31 0,0 0 129,-34 16 0,-7 23 129,-8 22 129,-9 9-129,-3 14 0,-11 4 0,7 10-129,1-2-129,10-2 0,5-9 0,9-10-129,9-15-129,8-13 129,13-16-129,9-13 0,1-18 0,0 0-129,22-14 129,-2-10-129,6-7 0,-2-8 0,3-2 0,-3 1 129,1 3-129,-3 2 129,-5 8 0,-5 6-129,-12 21 129,17-22 0,-17 22 0,9 10 0,-6 8 0,-2 6 0,1 4-129,2 4 0,-1 2-258,-2-10-258,13 9-903,-8-14-2967,15-6-387,0-8-258,9-5-258</inkml:trace>
          <inkml:trace contextRef="#ctx0" brushRef="#br0" timeOffset="3585.3585">11154 33 8643,'15'-60'4644,"-15"60"0,-12 21-645,-19 12-1806,5 28-387,-19 2-645,2 25-129,-14-3-129,11 4-258,-10-7-129,7-1-129,2-12 0,6-7-258,7-17 129,10-11-129,5-10-129,8-6 0,11-18-129,-7 22 0,7-22 0,0 0 0,10 8 0,-10-8 0,20 0 0,-20 0 129,22 0-129,-22 0 129,23-3 0,-23 3 0,21-12-129,-21 12 129,20-12 0,-20 12-129,17-6 0,-17 6 129,16 0-129,-16 0 0,17 13 129,-13 7-129,0 14 258,-4 12 0,-5 16-129,-15 19 258,-17 18 0,-10 14 0,-18 14 0,-13 6 0,-16 4-129,-6-4 129,-8-12 0,6-14-129,3-19 129,8-20-129,9-20 0,15-18 130,12-26-259,18-11 0,12-21 0,16-24 0,10-11 0,32-13 0,25-11 0,24-5 0,29 7 0,19 10 0,18 9 0,9 19 0,9 16 0,-10 15 0,-14 17 0,-30 6-2323,-17 22-2837,-26-4-387,-21 2-129,-24-6-387</inkml:trace>
          <inkml:trace contextRef="#ctx0" brushRef="#br0" timeOffset="2869.2862">10459 813 10965,'-4'-25'4773,"-13"4"-258,17 21-516,0 0-2322,0 0-774,-17-2-387,17 2-258,-21 21 0,7-4 0,-1 11-129,-2-4 129,3 2 0,0-7 0,3 1-129,11-20 129,-7 17-129,7-17 0,0 0-129,15-21 129,-2 3-258,3-5 0,-2-7-258,4 4-258,-8-10-129,9 14-258,-17-11-387,13 18-1548,-11-1-1548,-4 16-258,11-17-129,-11 17 0</inkml:trace>
          <inkml:trace contextRef="#ctx0" brushRef="#br0" timeOffset="-6259.6259">1926 1270 11352,'0'0'4644,"-21"19"-258,21-19-129,0 0-2967,0 0-903,0 0-387,0 0-1290,0 0-2967,11 6 0,5-8-387,-2-15-258</inkml:trace>
          <inkml:trace contextRef="#ctx0" brushRef="#br0" timeOffset="-3882.3882">3094 588 6450,'0'0'4644,"-10"20"-258,-5-3-129,-7 4-1806,13 15-1032,-13-5-258,10 11-387,-8-5-129,8 2-129,-5-3-129,7-5-129,-1-7 0,5-5-129,6-19 0,0 0 0,0 0 0,0 0-129,9-33 0,6-4 0,2-7 0,5-8 0,2-8-129,-6-3 129,-2-2-129,-2-2 129,-7 5 0,-3 4 0,-4 7 0,-5 4 129,-11 13-129,-2 8 129,-6 9 0,-6 12-129,-7 5 129,-6 17 0,-8 8 0,0 16 0,-5 10 0,-1 8 0,-1 7 0,4 5-129,6 4 129,5 7 0,4-1-129,7-4 0,6 1 129,3-5-129,9-3 0,4-10 0,4-5 0,5-10 0,1-10 0,11-10 0,10-13 0,9-7 0,8-5 0,1-13 0,9-13-129,3-7 129,1-5-129,-1-7 0,-3-1 129,-5 4-129,-8-3 0,-3 5 0,-5 4 129,-10 8 0,-5 7 0,-5 6 0,-7 15 0,0 0 0,0 0 0,0 0 0,-19 25 129,4-2-129,0 9 129,-1 4-129,2 4 129,1-2-129,3 1 129,5 1-129,0-7 0,5 1 129,0-6-129,6-5 129,5-4-129,-11-19 129,30 18 0,-11-18-129,0-3 129,7-11 0,-3-8 0,2-4-129,2-6 0,0-1 0,1-1 0,-4 3 0,-1 3-129,1 5 129,-7 5-129,-1 9 129,-16 9-129,20 0 129,-20 0 0,1 24 0,-1 1 0,-1 4 0,-6 5 0,-2 2 129,-1-3 0,2-1-129,1-2 129,2-9 0,5-21 0,0 24 129,0-24-129,19 0 0,2-13 129,6-7-129,1-8 0,8-3-129,-1-1 0,1 1 0,-4-1 0,-2 3 0,-5 7 0,-3 3-129,-7 8 129,-15 11-129,20-2 129,-20 2 0,3 18 0,-3 2-129,-1 3 129,-5 4 129,-3 0-129,2 0 0,2-6 0,2 1 0,0-6 129,3-16-129,0 20 129,0-20-129,24 4 0,-5-4 0,5-12 129,3-6-129,7-5-129,2-4 129,4-6-129,-2-6 0,5 8 129,-2-5-129,-3 3 129,-2 7-129,-7 4 129,-6 4-129,0 8 129,-6 6-129,-17 4 0,17 0 129,-17 0 0,0 0-129,4 20 129,-4-20 0,0 20 129,0-20-129,-6 15 0,6-15 129,0 0-129,-15 15 129,15-15-129,0 0 129,-19 0-129,19 0 129,0 0-129,0 0 0,-15-15 0,15 15 0,0 0 0,0 0 0,-20-9 0,20 9 0,-24 0 0,24 0-129,-28 6 129,12 6 0,-2 3 0,1 3 0,1 1 0,3 4 0,0 2 0,5 0 0,-1-4 0,2 1 0,2-2 0,5-20 129,0 22-129,0-22 0,15 0 129,4-7-129,3-14 129,8-10-129,4-8 0,4-6 0,4-10 0,-3-7-129,7-5 129,-7-6-129,4-6 0,-5-2 0,-3 1 0,-3 5 129,-8 9-129,-3 9 129,-5 12-129,-8 13 129,-8 32 0,0 0-129,-10 0 129,-11 34 129,-6 9-129,-4 12 129,-5 9 0,0 10 0,-1 6 0,3 0 129,4 1-129,9-5 0,6-3 0,7-8 0,8-11 0,0-12 129,14-13-258,9-13 129,2-14 0,8-4 0,2-21 0,5-5-129,0-8 130,-3-5-130,-2-2 0,-4 5 0,-4 1 0,-6 9 0,-5 5 0,-5 5 0,-11 18-130,0 0 130,0 0 0,0 10 0,-14 13 0,-4 6 0,-4 8 130,1 4-130,0-1 0,4-2 0,3-2 0,5-8 0,9-5 0,0-23 0,16 13-259,4-13-257,12-5-387,-3-21-1548,12 6-2451,-3 2-129,9-3-258,-3-3-129</inkml:trace>
          <inkml:trace contextRef="#ctx0" brushRef="#br0" timeOffset="-3677.3677">4686 427 11352,'-54'-77'5160,"30"51"-516,7 4 258,-10-1-2838,27 23-903,0 0-903,-15-11-516,15 11-1290,11 11-3096,-11-11 129,27 16-645,-7-11 0</inkml:trace>
          <inkml:trace contextRef="#ctx0" brushRef="#br0" timeOffset="-2464.2461">5348 343 4386,'8'-18'4515,"8"5"0,-16 13-129,-4 16-774,-22 10-1161,5 22-774,-21 0-387,3 20-258,-20 1-129,-1 14-258,-5-7-129,3 9-258,-5-12 0,7-6-129,7-9 0,6-7-129,10-13 0,13-11 0,5-4 0,19-23 0,0 0-129,9 6 129,18-10-129,1-10 129,3-4-129,6 0 129,2-2 0,-8 3 0,-3 2-129,-7 2 129,-4 3 0,2 5 0,-19 5-129,27 0 129,-27 0 0,29 16 0,-12-1 0,3 3-129,2 4 129,-4 0 129,6 4-129,-3-1 0,-2 2 0,1-3 0,-3-1 129,0-5-129,-2-6 129,5-7-129,-1-5 129,6-13-129,1-17 0,6-10 0,6-17 0,4-13-129,1-12 0,0-11-129,1-12 0,-7-10-129,-2-5 129,-12-9 0,-5 5 0,-13 11 0,-5 13 129,-10 17 129,-12 21-129,-9 24 258,-10 31-129,-4 20 0,-5 31 129,-1 14 0,-1 15 0,1 15 0,2 8 0,10 4 0,9 1 0,7-4-129,11-2 129,6-7-129,6-7 0,15-7-129,10-11 0,3-8-129,7-5-258,-3-18-387,19 1-1935,-6-18-1677,0-13 0,-4-2-516,1-15-258</inkml:trace>
          <inkml:trace contextRef="#ctx0" brushRef="#br0" timeOffset="-351.0349">5721 959 8127,'-4'12'4644,"4"-12"-129,0 0-129,-8 29-1935,8-29-516,0 0-774,-8 16-387,8-16-129,0 21-258,0-21 0,3 22-129,-3-22-129,11 27 0,-11-27-129,13 27 129,-13-27-129,17 18 0,-17-18 0,21 10 0,-21-10-129,23 3 129,-23-3 0,22-4-129,-22 4 129,22-18 0,-22 18-129,17-23 129,-17 23 0,8-25 0,-8 25 0,5-19 0,-5 19-129,0 0 129,0 0 0,0 0 0,0 0 0,0 0 0,0 0 0,4 19 0,1-4 0,0 6 129,2-3-129,3-1 0,0 1 129,-10-18-129,28 25 129,-12-20 0,3-5-129,6-7 129,3-14 0,4-7-129,5-10 129,2-9-129,2-5 0,4-7 0,-4-2-129,0-3 129,-2-3-129,-4-2-129,-5 1 129,-3 5 0,-6 2 0,-4 11 0,-4 6 0,-5 8 0,-4 16 129,-4 20 0,0 0-129,0 0 258,-19 5-129,3 20 129,-2 9 0,-1 7 0,-1 8 0,-2 2 129,0 7 0,-3-1 0,2 7 0,1-3 0,0-6-129,1 0 129,0-3-129,4-5 0,4-8-129,4-5 129,5-7-129,4-9 129,0-18-129,21 12 0,2-12 0,4-11-129,4-8 129,2-5-129,2-6 129,-2-3-129,2-2-129,2 0 129,-1 0 0,-2 3 0,-6 4 0,0 4-129,-5 9 129,-3 7 0,-5 7 0,-15 1 0,13 11 0,-11 11 129,-2 5 0,-5 3 129,-9 8 0,-3 0 0,-4 4 129,-6-4-129,1 4 129,-2-9 0,3-6-129,2-4 129,3-5-129,5-10 0,15-8 0,-26 0 0,26 0-129,-14-19 129,10 2-129,2-7 0,2-1 0,0 2 0,2 0 0,5 2 0,0-1 0,1 7-129,-8 15 129,14-18-129,-14 18 129,0 0-129,16 0 129,-16 0-129,10 19 129,-10-19-129,10 32 129,-10-32 0,15 26 0,-15-26-129,32 9 0,-10-9 0,7-13 0,3-13-129,5-10 0,8-11 129,4-6 0,3-12 0,2-6 0,4-9 0,0-7 129,3-8 0,3-2 0,-5 1-129,-5 3 129,-4 9 0,-10 14 0,-11 15 0,-5 15 0,-9 24 0,-15 16 129,-3 20 0,-13 19 0,-9 16 129,-5 11 0,-4 13 0,-6 9 0,-7 4 0,2 7 0,-6-2 0,4-3-129,2-9 0,8-5-129,3-13-129,6-11 129,6-10-258,7-15 0,13-6-129,2-25 0,2 17 0,-2-17-129,30-12 0,-6-12 129,8 0 0,5-10 0,3-1 129,2-3 129,1 2 0,-5 5 129,-2 1 0,-7 11 129,-7 2 0,-22 17 129,17-12 0,-17 12 0,0 0 0,-16 18 0,-5-3 0,-3 4-129,-6 2 0,-1 1 0,0-3-129,1 0 129,4-4-129,2-3 0,4-3 129,20-9-129,-22 6 0,22-6 0,0 0 0,0 0 0,0 0 0,0 0 0,0-8 0,0 8 0,0 0 0,0 0 129,0 0-129,11 0 0,-11 0 129,9 16-129,-9-16 129,8 29 0,-4-14 0,3 5 0,0 0 0,2 0 0,-1-4 0,5 5 0,3-9 129,4-5-129,4-5 0,6-2 0,2-13 0,5-6-129,3-7 0,1-7 0,1 0 0,-3-4-129,0 5 0,-8-2 129,-2 6-129,-8 5 0,-5 7 129,-16 16-129,0 0 129,0 0 0,0 0 0,-16 21 129,-8 7-129,-4 8 129,-4 0-129,3 6 129,0-2-129,5 1 129,4-5-129,9-7 0,4-6-129,7-23-129,0 23-387,0-23-903,31-12-3096,-11-10-387,8-4-129,2-8-387</inkml:trace>
          <inkml:trace contextRef="#ctx0" brushRef="#br0" timeOffset="25918.5916">1263 169 1677,'-3'-11'2451,"3"11"-516,0 0-258,0 0-258,-21 9-258,21-9-129,-14 15 0,14-15 129,-16 18-129,16-18-129,-14 15-129,14-15-129,0 0-258,-20 22 0,20-22-129,0 0 0,-11 15 129,11-15 0,0 0-129,0 0 0,0 0 129,0 0-129,0 0-129,-12 17 129,12-17-129,0 0 0,-7 15 129,7-15-129,-10 23 129,10-23 0,-10 31 129,0-11 129,-4 12-129,-3 3 129,-1 13-129,-12 6 129,2 11 129,-8 6-129,-1 9-129,-5 4 0,4 2-129,-8 1 0,9-4 0,1-10 0,0-3-129,4-12 0,7-9 0,4-12 0,6-8 0,2-11 0,13-18 129,0 0-129,0 0 0,7-11 129,11-14-129,1-3 0,5-2 0,0-7-129,0 4 0,-4 0 0,1 5 0,-5 1 0,-2 3 0,0 5 0,-14 19-129,20-27 129,-20 27 0,17-18-129,-17 18 0,0 0 129,21-7-129,-21 7 0,20 1 0,-20-1 129,23 24-129,-9-8 129,2 1 0,5 0 0,1 1 0,4 0 0,-3 0 0,1-4 0,0-4 0,-1-4 129,-1-4-129,-3-2 129,-1-8 0,0-17 0,0-8 0,0-14-129,0-9 129,2-11-129,-3-12 0,-3-6 0,-2-8 0,-5-5-129,-4-2 129,-3 3-129,0-1 129,-5 10-129,-6 6 0,1 16 129,-4 8-129,3 16 0,-4 12-129,15 30 129,-25-13 0,25 13-129,-31 30 129,17 6 0,-2 7 0,0 9 0,1 5 129,-1 8 0,-2-1 0,5 2 0,6 0 0,4-3 0,3-1 0,2-5 129,10-1-129,8-5 0,11-5 129,0-6-129,11-2 129,2-7-129,4-7 129,1-4 0,5-8 0,1-6 0,-2-6 0,1-6 0,-9-8 0,-2-9 0,-8-3-129,-5-4 129,-7-2 0,-9 0-129,-6 1 0,-4 5 129,-2 2-129,-2 4 0,0 4-129,0 16 129,-3-16-129,3 16 0,0 0 0,0 0 0,0 0 0,0 0 0,0 0 0,0 0 0,0 12 0,0-12 129,0 0 0,3 20 0,-3-20 0,4 16 0,-4-16 0,3 15 129,-3-15-129,0 16 0,0-16 129,0 16-129,0-16 129,0 21 0,0-21 0,0 26-129,-3-11 129,-1 0 0,1 4 0,-4 2 0,1 0 0,1 1 0,-1 3 0,-1-2-129,4 2 129,-3 2 0,6-2 0,0-1-129,0 3 129,9-6 0,4 1 0,5-5 0,0 0 0,8-6 0,0-1 0,0-5-129,1-2 0,2 3-516,-11-6-903,9 0-2838,-27 0-516,27-3-129,-27 3-387</inkml:trace>
          <inkml:trace contextRef="#ctx0" brushRef="#br0" timeOffset="26174.6171">2081 1083 11094,'0'0'5160,"0"0"-258,0 0 0,0 0-2064,0 0-1677,-9 21-645,9-21-258,-13 21-645,13-21-2451,0 0-1806,0 0-258,6-15-387,25-24-516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4-08-13T05:23:31.80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-4 9 11352,'-4'-18'4773,"4"18"-516,0 0-258,0 0-3612,0 0-3612,0 0-903,0 0-387,3 10-258,-3-10-387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4-08-13T13:35:56.83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EAF7D04-7631-424F-A029-06877B374862}" emma:medium="tactile" emma:mode="ink">
          <msink:context xmlns:msink="http://schemas.microsoft.com/ink/2010/main" type="writingRegion" rotatedBoundingBox="14566,13173 23474,9999 24834,13815 15926,16989"/>
        </emma:interpretation>
      </emma:emma>
    </inkml:annotationXML>
    <inkml:traceGroup>
      <inkml:annotationXML>
        <emma:emma xmlns:emma="http://www.w3.org/2003/04/emma" version="1.0">
          <emma:interpretation id="{014BF023-95F4-4B60-9C17-FE706F64C4EE}" emma:medium="tactile" emma:mode="ink">
            <msink:context xmlns:msink="http://schemas.microsoft.com/ink/2010/main" type="paragraph" rotatedBoundingBox="14566,13173 23474,9999 24834,13815 15926,169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F055AA-1AF6-41A7-91E1-28B975B2AE74}" emma:medium="tactile" emma:mode="ink">
              <msink:context xmlns:msink="http://schemas.microsoft.com/ink/2010/main" type="line" rotatedBoundingBox="14566,13173 23474,9999 24834,13815 15926,16989"/>
            </emma:interpretation>
          </emma:emma>
        </inkml:annotationXML>
        <inkml:traceGroup>
          <inkml:annotationXML>
            <emma:emma xmlns:emma="http://www.w3.org/2003/04/emma" version="1.0">
              <emma:interpretation id="{BF8DEE09-76CB-4D28-822C-CC729E7D0248}" emma:medium="tactile" emma:mode="ink">
                <msink:context xmlns:msink="http://schemas.microsoft.com/ink/2010/main" type="inkWord" rotatedBoundingBox="14566,13173 23474,9999 24834,13815 15926,16989"/>
              </emma:interpretation>
              <emma:one-of disjunction-type="recognition" id="oneOf0">
                <emma:interpretation id="interp0" emma:lang="en-US" emma:confidence="0">
                  <emma:literal>Kaplan's</emma:literal>
                </emma:interpretation>
                <emma:interpretation id="interp1" emma:lang="en-US" emma:confidence="0">
                  <emma:literal>Kapai's</emma:literal>
                </emma:interpretation>
                <emma:interpretation id="interp2" emma:lang="en-US" emma:confidence="0">
                  <emma:literal>Kassam's</emma:literal>
                </emma:interpretation>
                <emma:interpretation id="interp3" emma:lang="en-US" emma:confidence="0">
                  <emma:literal>Kasai's</emma:literal>
                </emma:interpretation>
                <emma:interpretation id="interp4" emma:lang="en-US" emma:confidence="0">
                  <emma:literal>halyard-into</emma:literal>
                </emma:interpretation>
              </emma:one-of>
            </emma:emma>
          </inkml:annotationXML>
          <inkml:trace contextRef="#ctx0" brushRef="#br0">871 69 9546,'26'-72'4773,"-26"72"0,0 0-258,-35 42-2322,20 4-1032,-16 25 0,-1 8-258,-19 30 0,-1 6-129,-11 23-258,-5 2 0,-8 5-258,-3 3-129,1 0 0,5-8 0,3-15-129,12-13 129,11-22-129,8-24 0,12-13 0,14-18 0,13-35 0,10 17 0,28-35 0,15-25 0,13-23 0,11-9 0,14-10 0,-1-4 0,-1 1-129,-6 12 129,-11 17 0,-9 18 0,-12 28 0,-7 13 0,-11 36 129,-1 15 0,-8 15 1,1 16-130,-10 5 0,4 11 0,-9 3 0,1 1 0,1-7 0,-3-8 0,5-4 0,0-9 0,4-9 0,-2-12 0,5-10 0,-5-8-130,10-17-644,-15 0-645,13-26-2838,-6-13-903,2-16 0,1-11-387</inkml:trace>
          <inkml:trace contextRef="#ctx0" brushRef="#br0" timeOffset="1360">1692 1232 14448,'8'-96'5160,"-18"52"-129,-18-2-387,-11 14-3999,1-2 0,-6 9-129,-3 2-129,-5 12-129,0 6 129,-2 10-129,8 21 0,0 23-128,6 17-130,5 24 0,9 12 0,10 17 0,10 2 0,6 7 0,6-3 0,13-11 0,2-15 0,8-16 0,1-19 0,2-20 0,2-18 0,5-26 0,7-18 0,2-33 0,-7-23 0,2-29 0,-8-16 0,-5-14 0,-13-7 0,-13 2 0,-4 19 0,-4 13 0,-12 22 0,-2 24 0,2 24 0,-3 28 0,19 8 0,-27 44 0,18 9 0,7 24 0,2 14 0,11 10 0,9 6 0,8-1 0,4-7 0,3-13 0,6-14 0,-2-15 0,-1-18 0,0-20 0,1-16 0,-2-9 0,2-28 0,-1-23 0,-6-20 0,2-20 0,-13-11 0,-4-5 0,-5-1 0,-9 6 0,0 16 0,-3 15 0,0 20 0,0 20 0,0 37 0,0 0 0,10 44 0,5 19 0,5 19 0,9 10 0,4 14 0,5 1 0,5-7 0,1-13 0,1-17 0,2-16 0,2-21 0,-3-24 0,-2-17 0,-2-32 0,-3-29 0,-8-27 0,-7-21 0,-12-21 0,-4-12 0,-8 4 0,0 11 0,-8 16 0,-4 23 0,3 28 0,3 26 0,6 42 0,1 9 0,20 37 0,10 27 0,15 20 0,6 19 0,11 21 0,8 15 0,1 7 0,0 4 0,-9 6 0,-14 0 0,-17 1 0,-24 7 0,-13-6 0,-31-4 0,-22-15 0,-24-13 0,-18-19 0,-8-25 0,-2-26 0,12-25 0,11-25 0,17-17 0,28-27 0,29-23 0,24-21 0,36-18 0,27-18 0,22-23 0,17-24 0,10-17 0,4-23 0,-2-17 0,-12-15 0,-16-16 0,-27-15 0,-22-11 0,-31-3 0,-19-2 0,-28 18 0,-17 26 0,-9 28 0,-3 35 0,6 36 0,2 41 0,10 46 0,11 42 0,10 33 0,12 42 0,8 44 0,3 38 0,18 35 0,13 29 0,7 24 0,7 9 0,5 6 0,-1-5 0,-4-26 0,-3-21 0,-9-25 0,-8-28 0,-8-32 0,-5-24 0,-2-33 0,-12-20 0,24-42-1678,-25-1-3353,27-50-645,-14-9-129,8-24-129</inkml:trace>
          <inkml:trace contextRef="#ctx0" brushRef="#br0" timeOffset="1887">4102 809 14061,'46'-163'5418,"-35"75"-129,-15 10-258,-10-6-3870,-17 25-516,-1 9-129,-13 24-129,-1 17-128,-9 24-259,1 34 0,-1 26 0,6 19 0,3 23 0,12 15 0,10 13 0,13-4 0,11-6 0,0-14 0,18-19 0,10-21 0,1-19 0,8-26 0,2-30 0,6-19 0,3-30 0,7-26 0,2-33 0,-5-22 0,-3-19 0,-10-5 0,-6 5 0,-11 14 0,-5 19 0,-13 24 0,-4 43 0,0 43 0,-7 33 0,4 38 0,-1 25 0,4 17 0,7 13 0,11 5 0,8-6 0,14-15 0,9-22 0,12-18 0,7-34 0,8-21 0,7-22 0,-2-27 0,-4-23 0,-15-6 0,1-16-646,-36 14-3869,-1-11-1032,-26 6-387,0-2 0</inkml:trace>
          <inkml:trace contextRef="#ctx0" brushRef="#br0" timeOffset="5764">-208 532 4644,'-14'-47'4257,"4"28"-258,5-12 129,5-2-1548,-6 10-774,6-8 0,-1 12-258,1-7-129,0 26-258,0-26-258,0 26-129,0 0-129,0 0-129,0 0 0,0 31-129,1 1 0,1 7 0,5 13 129,-2 12-128,2 6-388,1 6 0,5 4 0,-3 4 0,4 4 0,3 0 0,-3 2 0,0 1 0,-2-2 0,1-1 0,0-3 0,-2-4 0,-1-5 0,4-2 0,0-6 0,-3-1 0,1-6 0,0 0 0,-1-5 0,-1 1 0,1 0 0,-3 2 0,1-2 0,-2-7 0,0 2 0,-2-5 0,1-4 0,-1-1 0,-3-3 0,0-6 0,3-7 0,-4 1 0,1-6 0,1-1 0,-3-20 0,1 23 0,-1-23 0,0 0 0,0 0 0,0 0 0,0 0 0,0 0 0,0-18 0,10-26-3226,-7 21-2321,1-21 129,-1 7-387,4-4-258</inkml:trace>
          <inkml:trace contextRef="#ctx0" brushRef="#br0" timeOffset="2924">5168 36 7353,'-21'-65'4902,"10"39"-129,10 5-516,-18 21-1548,19 0-516,0 67-645,0-6-258,5 30-258,14 7-129,-3 19-129,12 0-258,1-4 1,9-18-517,4-20 0,5-26 0,-2-26 0,6-25 0,-1-43 0,-1-32 0,-5-38 0,-8-41 0,-12-41 0,-11-31 0,-13-34 0,-28-16 0,-18-13 0,-15 5 0,-13 24 0,-4 32 0,0 43 0,5 44 0,14 46 0,14 48 0,25 49 0,20 32 0,22 43 0,38 31 0,26 34 0,27 24 0,22 26 0,18 10 0,3 9 0,-2 2 0,-14-1 0,-19-8 0,-27-20 0,-31-18 0,-34-19 0,-29-12 0,-32-12 0,-31-14 0,-31-16 0,-15-15 0,-7-10 0,-5-13 0,5-17 0,4-12 0,22-17 0,16-7 0,31-20-388,11 2-902,32-27-1032,6 14-2580,24-16-387,2-2-387,15-11-387</inkml:trace>
          <inkml:trace contextRef="#ctx0" brushRef="#br0" timeOffset="4500">5844-234 7998,'35'-216'5418,"-21"133"0,-11 21-516,21 10-1806,-24 52-1032,32-10-645,-15 44-258,14 22-387,0 23-257,8 16-517,2 14 0,0 5 0,2 1 0,-8-6 0,0-10 0,-7-16 0,-3-16 0,-7-13 0,-7-20 0,-11-34 0,0 0 0,0-30 0,0-43 0,-6-23 0,0-26 0,-1-19 0,4-9 0,3 2 0,0 15 0,10 19 0,2 28 0,7 32 0,3 31 0,0 25 0,4 35 0,-2 17 0,6 17 0,2 9 0,-4 11 0,4 4 0,-8-8 0,4-2 0,-10-18 0,-1-15 0,-5-12 0,1-9 0,-13-31 0,0 0 0,0-32 0,0-25 0,0-20 0,3-14 0,7-13 0,0-5 0,5 8 0,-5 10 0,8 18 0,-8 18 0,7 22 0,-17 33 0,28 0 0,-11 33 0,1 16 0,8 12 0,-3 9 0,5 8 0,-4 5 0,1-5 0,-1-3 0,-5-13 0,-4-11 0,-3-14 0,-2-9 0,-10-28 0,0 0-259,23-25-128,-11-28-258,-4-17 129,5-18 129,0-3-129,-2-2 258,-4 12 129,-1 12 0,1 19 387,-3 30 129,-4 20 129,21 49-129,-4 10 129,4 19-258,7 6 129,3 11-129,8-3 1,2-7-259,5-17 0,2-14 0,4-17 0,1-20 0,9-17 0,-6-25 0,-3-24 0,-9-17 0,-2-27 0,-12-24 0,-10-31 0,-7-29 0,-13-17-388,0-22 1,-5 1 0,-1 10 0,-3 26 258,1 26 0,2 35 129,0 51 387,6 67 0,0 29 129,0 61 1,9 45-517,9 24 0,4 23 0,5 15 0,3 0 0,0-17 0,-1-17 0,-3-28 0,-6-33 0,-7-23 0,-9-31 0,-21-15-1678,-3-38-2837,-33-13-1032,-10-39-129,-35-3 1161,19-23 2322,-20 11 903,11-9 1161,17 6 1419,1 27 3096,32 4 903,38 44 0,4-25-1290,27 28-2193,39-3-387,13 12-387,22-12-129,2 1-773,8-2-130,0-19 0,-10-9 0,-15-13 0,-19-12 0,-20-16 0,-26-11 0,-15-23 0,-14-12 0,-20-19 0,-11-5-517,-7-6 130,-2 9 129,8 15 129,6 18-129,4 29 516,12 33 0,14 42 258,-17 26 1,17 49-517,0 23 0,9 30 0,5 15 0,-2 21 0,4 7 0,-1-2 0,-3-4 0,-3-11 0,-9-14 0,0-23 0,-6-18 0,3-25 0,-5-24 0,4-30 0,4-20 0,43-41 0,14-8 0,20-3 0,10 5 0,14 13 0,7 22 0,1 22 0,-11 39 0,-9 26 0,-19 14 0,-13 10 0,-19-1 0,-19-12 0,-19-14 0,-9-23 0,-26-15 0,-15-41-1807,-36-7-3224,-39-43-1032,-17-20 0,-29-38-516</inkml:trace>
          <inkml:trace contextRef="#ctx0" brushRef="#br0" timeOffset="4662">6802-1553 16641,'-115'-3'5547,"83"14"-129,8 10-387,24-21-4901,-18 23-518,11 13-1031,7-10-2967,-15 21-1032,-5 3 0,-26 9-516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BA71CE3-62FE-4FFB-A9B3-EBDED30BFFEF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0CCC369-B4C4-4295-98BA-A375F9ED6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A71CE3-62FE-4FFB-A9B3-EBDED30BFFEF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CCC369-B4C4-4295-98BA-A375F9ED6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A71CE3-62FE-4FFB-A9B3-EBDED30BFFEF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CCC369-B4C4-4295-98BA-A375F9ED6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4BA71CE3-62FE-4FFB-A9B3-EBDED30BFFE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8/5/2015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A0CCC369-B4C4-4295-98BA-A375F9ED6B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47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71CE3-62FE-4FFB-A9B3-EBDED30BFFE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8/5/2015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CCC369-B4C4-4295-98BA-A375F9ED6B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49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4BA71CE3-62FE-4FFB-A9B3-EBDED30BFFE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8/5/2015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A0CCC369-B4C4-4295-98BA-A375F9ED6B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5036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71CE3-62FE-4FFB-A9B3-EBDED30BFFE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8/5/2015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CCC369-B4C4-4295-98BA-A375F9ED6B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51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71CE3-62FE-4FFB-A9B3-EBDED30BFFE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8/5/2015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CCC369-B4C4-4295-98BA-A375F9ED6B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52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71CE3-62FE-4FFB-A9B3-EBDED30BFFE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8/5/2015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CCC369-B4C4-4295-98BA-A375F9ED6B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26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71CE3-62FE-4FFB-A9B3-EBDED30BFFE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8/5/2015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CCC369-B4C4-4295-98BA-A375F9ED6B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15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71CE3-62FE-4FFB-A9B3-EBDED30BFFE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8/5/2015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CCC369-B4C4-4295-98BA-A375F9ED6B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65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A71CE3-62FE-4FFB-A9B3-EBDED30BFFEF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CCC369-B4C4-4295-98BA-A375F9ED6BF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71CE3-62FE-4FFB-A9B3-EBDED30BFFE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8/5/2015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CCC369-B4C4-4295-98BA-A375F9ED6B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66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71CE3-62FE-4FFB-A9B3-EBDED30BFFE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8/5/2015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CCC369-B4C4-4295-98BA-A375F9ED6B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73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71CE3-62FE-4FFB-A9B3-EBDED30BFFE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8/5/2015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CCC369-B4C4-4295-98BA-A375F9ED6B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27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A71CE3-62FE-4FFB-A9B3-EBDED30BFFEF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CCC369-B4C4-4295-98BA-A375F9ED6BF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A71CE3-62FE-4FFB-A9B3-EBDED30BFFEF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CCC369-B4C4-4295-98BA-A375F9ED6B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A71CE3-62FE-4FFB-A9B3-EBDED30BFFEF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CCC369-B4C4-4295-98BA-A375F9ED6BF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A71CE3-62FE-4FFB-A9B3-EBDED30BFFEF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CCC369-B4C4-4295-98BA-A375F9ED6BF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A71CE3-62FE-4FFB-A9B3-EBDED30BFFEF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CCC369-B4C4-4295-98BA-A375F9ED6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BA71CE3-62FE-4FFB-A9B3-EBDED30BFFEF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CCC369-B4C4-4295-98BA-A375F9ED6BF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BA71CE3-62FE-4FFB-A9B3-EBDED30BFFEF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0CCC369-B4C4-4295-98BA-A375F9ED6BF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BA71CE3-62FE-4FFB-A9B3-EBDED30BFFEF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0CCC369-B4C4-4295-98BA-A375F9ED6BF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0CCC369-B4C4-4295-98BA-A375F9ED6BF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BA71CE3-62FE-4FFB-A9B3-EBDED30BFFE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8/5/2015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3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hyperlink" Target="http://www.mayvillestate.edu/files/5714/0787/6099/Student_Teacher_Orientation_Checklist.pdf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hyperlink" Target="http://www.mayvillestate.edu/index.php?cID=160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hyperlink" Target="mailto:kayla.d.smith@mayvillestate.edu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4.emf"/><Relationship Id="rId11" Type="http://schemas.openxmlformats.org/officeDocument/2006/relationships/image" Target="../media/image4.png"/><Relationship Id="rId5" Type="http://schemas.openxmlformats.org/officeDocument/2006/relationships/customXml" Target="../ink/ink1.xml"/><Relationship Id="rId10" Type="http://schemas.openxmlformats.org/officeDocument/2006/relationships/image" Target="../media/image16.emf"/><Relationship Id="rId4" Type="http://schemas.openxmlformats.org/officeDocument/2006/relationships/image" Target="../media/image14.tiff"/><Relationship Id="rId9" Type="http://schemas.openxmlformats.org/officeDocument/2006/relationships/customXml" Target="../ink/ink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 you for your willingness to work with a student teacher from Mayville State.  </a:t>
            </a:r>
          </a:p>
          <a:p>
            <a:r>
              <a:rPr lang="en-US" dirty="0" smtClean="0"/>
              <a:t>As you go through the PowerPoint please click on the audio icon on the bottom right hand side of each slide.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6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Dress, </a:t>
            </a:r>
            <a:r>
              <a:rPr lang="en-US" dirty="0" smtClean="0"/>
              <a:t>behave, </a:t>
            </a:r>
            <a:r>
              <a:rPr lang="en-US" dirty="0"/>
              <a:t>and communicate </a:t>
            </a:r>
            <a:r>
              <a:rPr lang="en-US" dirty="0" smtClean="0"/>
              <a:t>in a responsible, professional manner</a:t>
            </a:r>
          </a:p>
          <a:p>
            <a:r>
              <a:rPr lang="en-US" dirty="0" smtClean="0"/>
              <a:t>Demonstrate professionalism in fulfilling scheduled student teaching experience hours</a:t>
            </a:r>
          </a:p>
          <a:p>
            <a:r>
              <a:rPr lang="en-US" dirty="0" smtClean="0"/>
              <a:t>Take initiative to assist in the classroom at all times</a:t>
            </a:r>
          </a:p>
          <a:p>
            <a:r>
              <a:rPr lang="en-US" dirty="0" smtClean="0"/>
              <a:t>Demonstrate an eagerness to learn </a:t>
            </a:r>
            <a:r>
              <a:rPr lang="en-US" dirty="0"/>
              <a:t>and </a:t>
            </a:r>
            <a:r>
              <a:rPr lang="en-US" dirty="0" smtClean="0"/>
              <a:t>take initiative</a:t>
            </a:r>
          </a:p>
          <a:p>
            <a:r>
              <a:rPr lang="en-US" dirty="0" smtClean="0"/>
              <a:t>Attend all professional meetings at school and at the university</a:t>
            </a:r>
          </a:p>
          <a:p>
            <a:r>
              <a:rPr lang="en-US" dirty="0" smtClean="0"/>
              <a:t>Seek and implement advice to improve developing practices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Expectations of the Student Teacher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5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1758" y="609600"/>
            <a:ext cx="65004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Student Teacher Orientation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285" y="58674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1328738"/>
            <a:ext cx="62674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andrea.dulskibucholz\AppData\Local\Microsoft\Windows\Temporary Internet Files\Content.IE5\MJOH2C5U\MC900439824[1]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55931"/>
            <a:ext cx="1523543" cy="152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2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2285" y="609600"/>
            <a:ext cx="807945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rgbClr val="59B0B9">
                        <a:tint val="70000"/>
                        <a:satMod val="245000"/>
                      </a:srgbClr>
                    </a:gs>
                    <a:gs pos="75000">
                      <a:srgbClr val="59B0B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59B0B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Timeframe for Phasing Student Teacher</a:t>
            </a:r>
          </a:p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rgbClr val="59B0B9">
                        <a:tint val="70000"/>
                        <a:satMod val="245000"/>
                      </a:srgbClr>
                    </a:gs>
                    <a:gs pos="75000">
                      <a:srgbClr val="59B0B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59B0B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into F-T Teaching</a:t>
            </a:r>
            <a:endParaRPr lang="en-US" sz="3200" b="1" dirty="0">
              <a:ln w="11430"/>
              <a:gradFill>
                <a:gsLst>
                  <a:gs pos="0">
                    <a:srgbClr val="59B0B9">
                      <a:tint val="70000"/>
                      <a:satMod val="245000"/>
                    </a:srgbClr>
                  </a:gs>
                  <a:gs pos="75000">
                    <a:srgbClr val="59B0B9">
                      <a:tint val="90000"/>
                      <a:shade val="60000"/>
                      <a:satMod val="240000"/>
                    </a:srgbClr>
                  </a:gs>
                  <a:gs pos="100000">
                    <a:srgbClr val="59B0B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409424"/>
              </p:ext>
            </p:extLst>
          </p:nvPr>
        </p:nvGraphicFramePr>
        <p:xfrm>
          <a:off x="707571" y="2685365"/>
          <a:ext cx="6553195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745"/>
                <a:gridCol w="595745"/>
                <a:gridCol w="595745"/>
                <a:gridCol w="595745"/>
                <a:gridCol w="595745"/>
                <a:gridCol w="595745"/>
                <a:gridCol w="595745"/>
                <a:gridCol w="595745"/>
                <a:gridCol w="595745"/>
                <a:gridCol w="595745"/>
                <a:gridCol w="595745"/>
              </a:tblGrid>
              <a:tr h="533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920149"/>
              </p:ext>
            </p:extLst>
          </p:nvPr>
        </p:nvGraphicFramePr>
        <p:xfrm>
          <a:off x="1295400" y="2133600"/>
          <a:ext cx="6476994" cy="447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476994"/>
              </a:tblGrid>
              <a:tr h="447040">
                <a:tc>
                  <a:txBody>
                    <a:bodyPr/>
                    <a:lstStyle/>
                    <a:p>
                      <a:r>
                        <a:rPr lang="en-US" dirty="0" smtClean="0"/>
                        <a:t>1-15                      1-10                       1-5                             7-8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217753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Weeks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4302034"/>
            <a:ext cx="15621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Observation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600" y="3434971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Part-Time  Classroom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Instruction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9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ndrea.dulskibucholz\AppData\Local\Microsoft\Windows\Temporary Internet Files\Content.IE5\IJRUQ93C\MP900422442[1]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82278"/>
            <a:ext cx="2895600" cy="209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64851" y="990600"/>
            <a:ext cx="6614311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Forms to Complete</a:t>
            </a:r>
          </a:p>
          <a:p>
            <a:pPr algn="ctr"/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nd 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ow to complete them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511706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ayla.d.smith@mayvillestate.edu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5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verify that you have completed this orientation please email Kayla Smith at </a:t>
            </a:r>
            <a:r>
              <a:rPr lang="en-US" dirty="0" smtClean="0">
                <a:hlinkClick r:id="rId4"/>
              </a:rPr>
              <a:t>kayla.d.smith@mayvillestate.edu</a:t>
            </a:r>
            <a:r>
              <a:rPr lang="en-US" dirty="0" smtClean="0"/>
              <a:t>. </a:t>
            </a:r>
          </a:p>
          <a:p>
            <a:r>
              <a:rPr lang="en-US" dirty="0" smtClean="0"/>
              <a:t>In this email indicate: </a:t>
            </a:r>
          </a:p>
          <a:p>
            <a:pPr lvl="1"/>
            <a:r>
              <a:rPr lang="en-US" dirty="0" smtClean="0"/>
              <a:t>The date you viewed the orientation.</a:t>
            </a:r>
          </a:p>
          <a:p>
            <a:pPr lvl="1"/>
            <a:r>
              <a:rPr lang="en-US" dirty="0" smtClean="0"/>
              <a:t>If you would like Mayville State University to send you a certificate of completion.</a:t>
            </a:r>
          </a:p>
          <a:p>
            <a:pPr lvl="1"/>
            <a:r>
              <a:rPr lang="en-US" dirty="0" smtClean="0"/>
              <a:t>Any further questions that you may have about your roles and responsibilities as a cooperating teacher.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Orientation	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3894" y="2967335"/>
            <a:ext cx="4216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 !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2590800" cy="9024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8" name="Ink 47"/>
              <p14:cNvContentPartPr/>
              <p14:nvPr/>
            </p14:nvContentPartPr>
            <p14:xfrm>
              <a:off x="967989" y="4637931"/>
              <a:ext cx="3820680" cy="85356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5029" y="4624971"/>
                <a:ext cx="3838680" cy="88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1" name="Ink 50"/>
              <p14:cNvContentPartPr/>
              <p14:nvPr/>
            </p14:nvContentPartPr>
            <p14:xfrm>
              <a:off x="3535509" y="4870851"/>
              <a:ext cx="0" cy="360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0" cy="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5457317" y="3905274"/>
              <a:ext cx="3363120" cy="19497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43277" y="3890874"/>
                <a:ext cx="3391920" cy="19789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15200" y="5550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3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Orientation for Cooperating Teachers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Mayville State University</a:t>
            </a: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3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7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4876800"/>
            <a:ext cx="4116388" cy="1295400"/>
          </a:xfrm>
        </p:spPr>
        <p:txBody>
          <a:bodyPr>
            <a:normAutofit/>
          </a:bodyPr>
          <a:lstStyle/>
          <a:p>
            <a:r>
              <a:rPr lang="en-US" sz="1500" dirty="0" smtClean="0"/>
              <a:t>Dr. Andrea Dulski-Bucholz</a:t>
            </a:r>
          </a:p>
          <a:p>
            <a:r>
              <a:rPr lang="en-US" sz="1500" dirty="0" smtClean="0"/>
              <a:t>Division Chair &amp; Assistant Professor</a:t>
            </a:r>
          </a:p>
          <a:p>
            <a:r>
              <a:rPr lang="en-US" sz="1500" dirty="0" smtClean="0"/>
              <a:t>andrea.dulskibucholz@mayvillestate.edu</a:t>
            </a:r>
          </a:p>
          <a:p>
            <a:r>
              <a:rPr lang="en-US" sz="1500" dirty="0" smtClean="0"/>
              <a:t>701-788-4833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4876800"/>
            <a:ext cx="4041775" cy="1295400"/>
          </a:xfrm>
        </p:spPr>
        <p:txBody>
          <a:bodyPr>
            <a:normAutofit fontScale="92500" lnSpcReduction="10000"/>
          </a:bodyPr>
          <a:lstStyle/>
          <a:p>
            <a:r>
              <a:rPr lang="en-US" sz="1500" dirty="0" smtClean="0"/>
              <a:t>Kayla Smith</a:t>
            </a:r>
          </a:p>
          <a:p>
            <a:r>
              <a:rPr lang="en-US" sz="1500" dirty="0" smtClean="0"/>
              <a:t>Director of Student </a:t>
            </a:r>
            <a:r>
              <a:rPr lang="en-US" sz="1500" dirty="0" smtClean="0"/>
              <a:t>Placement</a:t>
            </a:r>
            <a:r>
              <a:rPr lang="en-US" sz="1500" dirty="0"/>
              <a:t> </a:t>
            </a:r>
            <a:r>
              <a:rPr lang="en-US" sz="1500" dirty="0" smtClean="0"/>
              <a:t>and</a:t>
            </a:r>
            <a:r>
              <a:rPr lang="en-US" sz="1500" dirty="0" smtClean="0"/>
              <a:t> </a:t>
            </a:r>
            <a:r>
              <a:rPr lang="en-US" sz="1500" dirty="0" smtClean="0"/>
              <a:t>Data Management Coordinator</a:t>
            </a:r>
          </a:p>
          <a:p>
            <a:r>
              <a:rPr lang="en-US" sz="1500" dirty="0" smtClean="0"/>
              <a:t>kayla.d.smith@mayvillestate.edu</a:t>
            </a:r>
          </a:p>
          <a:p>
            <a:r>
              <a:rPr lang="en-US" sz="1500" dirty="0" smtClean="0"/>
              <a:t>701-788-4827</a:t>
            </a:r>
            <a:endParaRPr lang="en-US" sz="15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28800"/>
            <a:ext cx="2133600" cy="269583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28800"/>
            <a:ext cx="2133600" cy="2674112"/>
          </a:xfr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3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Conceptual Framework</a:t>
            </a:r>
          </a:p>
          <a:p>
            <a:r>
              <a:rPr lang="en-US" dirty="0"/>
              <a:t>Qualities &amp; Requirements of a Cooperating Teacher </a:t>
            </a:r>
            <a:endParaRPr lang="en-US" dirty="0" smtClean="0"/>
          </a:p>
          <a:p>
            <a:r>
              <a:rPr lang="en-US" dirty="0" smtClean="0"/>
              <a:t>Role of Cooperating Teacher</a:t>
            </a:r>
          </a:p>
          <a:p>
            <a:r>
              <a:rPr lang="en-US" dirty="0" smtClean="0"/>
              <a:t>Role of University Supervisor</a:t>
            </a:r>
          </a:p>
          <a:p>
            <a:r>
              <a:rPr lang="en-US" dirty="0" smtClean="0"/>
              <a:t>Expectations for the Student Teacher</a:t>
            </a:r>
          </a:p>
          <a:p>
            <a:r>
              <a:rPr lang="en-US" dirty="0" smtClean="0"/>
              <a:t>Preparation to be a Cooperating Teacher</a:t>
            </a:r>
          </a:p>
          <a:p>
            <a:r>
              <a:rPr lang="en-US" dirty="0" smtClean="0"/>
              <a:t>Student Teacher Orientation</a:t>
            </a:r>
          </a:p>
          <a:p>
            <a:r>
              <a:rPr lang="en-US" dirty="0" smtClean="0"/>
              <a:t>Suggested Timeframe</a:t>
            </a:r>
          </a:p>
          <a:p>
            <a:r>
              <a:rPr lang="en-US" dirty="0" smtClean="0"/>
              <a:t>Forms to Complete</a:t>
            </a:r>
          </a:p>
          <a:p>
            <a:r>
              <a:rPr lang="en-US" dirty="0" smtClean="0"/>
              <a:t>Information Processes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Page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4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Framework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88001"/>
            <a:ext cx="5943599" cy="53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8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Qualities of a Cooperating Teacher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648200" cy="480410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3 years of teaching experience with 1 year in current school district</a:t>
            </a:r>
          </a:p>
          <a:p>
            <a:endParaRPr lang="en-US" dirty="0" smtClean="0"/>
          </a:p>
          <a:p>
            <a:r>
              <a:rPr lang="en-US" dirty="0" smtClean="0"/>
              <a:t>Effective Communication</a:t>
            </a:r>
          </a:p>
          <a:p>
            <a:endParaRPr lang="en-US" dirty="0"/>
          </a:p>
          <a:p>
            <a:r>
              <a:rPr lang="en-US" dirty="0" smtClean="0"/>
              <a:t>Demonstrates teaching excellence</a:t>
            </a:r>
          </a:p>
          <a:p>
            <a:endParaRPr lang="en-US" dirty="0"/>
          </a:p>
          <a:p>
            <a:r>
              <a:rPr lang="en-US" dirty="0" smtClean="0"/>
              <a:t>Lifelong learner</a:t>
            </a:r>
          </a:p>
          <a:p>
            <a:endParaRPr lang="en-US" dirty="0"/>
          </a:p>
          <a:p>
            <a:r>
              <a:rPr lang="en-US" dirty="0" smtClean="0"/>
              <a:t>Respected member of the community</a:t>
            </a:r>
            <a:endParaRPr lang="en-US" dirty="0"/>
          </a:p>
        </p:txBody>
      </p:sp>
      <p:pic>
        <p:nvPicPr>
          <p:cNvPr id="1026" name="Picture 2" descr="C:\Users\andrea.dulskibucholz\AppData\Local\Microsoft\Windows\Temporary Internet Files\Content.IE5\IJRUQ93C\MP900442494[1]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856" y="1444625"/>
            <a:ext cx="2620113" cy="394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91681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Preparation  to be a Cooperating Teacher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600200"/>
            <a:ext cx="731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Have you ….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thought about your own goals for the experience?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eflected on your skills and strengths?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iscussed this endeavor with colleagues who have been a cooperating teacher?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hought about how you will work with the student teacher to plan instruction and share instructional time?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hought about how you will provide critical feedback to the student teacher?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5514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4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Cooperating Teacher</a:t>
            </a:r>
            <a:endParaRPr lang="en-US" dirty="0"/>
          </a:p>
        </p:txBody>
      </p:sp>
      <p:pic>
        <p:nvPicPr>
          <p:cNvPr id="2050" name="Picture 2" descr="http://www.mathycathy.com/blog/wp-content/uploads/2013/10/Screen-Shot-2013-10-05-at-8.41.41-AM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39" y="3075073"/>
            <a:ext cx="1595661" cy="154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2.gstatic.com/images?q=tbn:ANd9GcQByolkAX4t721X91X5vyHX_QpJT6a0t3quxnLtzh7Dj1rjBr2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526" y="131501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units.miamioh.edu/EAP/departments/edt/images/studentTeachi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16363"/>
            <a:ext cx="2590800" cy="172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encrypted-tbn1.gstatic.com/images?q=tbn:ANd9GcSXgA9A9sB4x4ih_6TsF2dWeJMpuU-ROGTiVtSoGjWVqVhiV5ERv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526" y="4859297"/>
            <a:ext cx="2705101" cy="168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blogs.edweek.org/teachers/living-in-dialogue/upload/2010/02/competition_cant_beat_collabor/collab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48882"/>
            <a:ext cx="2910545" cy="18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91400" y="56993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5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690115"/>
            <a:ext cx="2590800" cy="9024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University Supervisor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3124200"/>
            <a:ext cx="723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Cooperating Teacher</a:t>
            </a:r>
          </a:p>
          <a:p>
            <a:pPr algn="ctr"/>
            <a:r>
              <a:rPr lang="en-US" sz="2800" dirty="0" smtClean="0"/>
              <a:t>University Supervisor</a:t>
            </a:r>
          </a:p>
          <a:p>
            <a:pPr algn="ctr"/>
            <a:r>
              <a:rPr lang="en-US" sz="2800" dirty="0" smtClean="0"/>
              <a:t>Director of Student Placement</a:t>
            </a:r>
          </a:p>
          <a:p>
            <a:pPr algn="ctr"/>
            <a:r>
              <a:rPr lang="en-US" sz="2800" dirty="0" smtClean="0"/>
              <a:t>Division Chair</a:t>
            </a:r>
            <a:endParaRPr lang="en-US" sz="28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2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1721</TotalTime>
  <Words>393</Words>
  <Application>Microsoft Office PowerPoint</Application>
  <PresentationFormat>On-screen Show (4:3)</PresentationFormat>
  <Paragraphs>89</Paragraphs>
  <Slides>15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Concourse</vt:lpstr>
      <vt:lpstr>Composite</vt:lpstr>
      <vt:lpstr>PowerPoint Presentation</vt:lpstr>
      <vt:lpstr>Orientation for Cooperating Teachers</vt:lpstr>
      <vt:lpstr>Welcome </vt:lpstr>
      <vt:lpstr>Overview Page</vt:lpstr>
      <vt:lpstr>Conceptual Framework</vt:lpstr>
      <vt:lpstr>Qualities of a Cooperating Teacher</vt:lpstr>
      <vt:lpstr>PowerPoint Presentation</vt:lpstr>
      <vt:lpstr>Role of Cooperating Teacher</vt:lpstr>
      <vt:lpstr>Role of University Supervisor</vt:lpstr>
      <vt:lpstr>Expectations of the Student Teacher</vt:lpstr>
      <vt:lpstr>PowerPoint Presentation</vt:lpstr>
      <vt:lpstr>PowerPoint Presentation</vt:lpstr>
      <vt:lpstr>PowerPoint Presentation</vt:lpstr>
      <vt:lpstr>Verification of Orientation </vt:lpstr>
      <vt:lpstr>PowerPoint Presentation</vt:lpstr>
    </vt:vector>
  </TitlesOfParts>
  <Company>Mayville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Kayla</dc:creator>
  <cp:lastModifiedBy>Dulski-Bucholz, Andrea</cp:lastModifiedBy>
  <cp:revision>43</cp:revision>
  <dcterms:created xsi:type="dcterms:W3CDTF">2014-08-12T16:33:13Z</dcterms:created>
  <dcterms:modified xsi:type="dcterms:W3CDTF">2015-08-05T13:40:35Z</dcterms:modified>
</cp:coreProperties>
</file>