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A5"/>
    <a:srgbClr val="E7F4FF"/>
    <a:srgbClr val="262626"/>
    <a:srgbClr val="4BC800"/>
    <a:srgbClr val="47BA04"/>
    <a:srgbClr val="2F9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5E054-3FE5-40A4-8BF0-14E191AAFD45}" v="20" dt="2020-06-29T18:43:20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Gonnella" userId="2dde759561cffc9e" providerId="LiveId" clId="{56F62DAB-69C5-4CD3-9010-294E8A57673E}"/>
    <pc:docChg chg="delSld">
      <pc:chgData name="Christine Gonnella" userId="2dde759561cffc9e" providerId="LiveId" clId="{56F62DAB-69C5-4CD3-9010-294E8A57673E}" dt="2020-06-29T18:43:20.023" v="4" actId="2696"/>
      <pc:docMkLst>
        <pc:docMk/>
      </pc:docMkLst>
      <pc:sldChg chg="del">
        <pc:chgData name="Christine Gonnella" userId="2dde759561cffc9e" providerId="LiveId" clId="{56F62DAB-69C5-4CD3-9010-294E8A57673E}" dt="2020-06-29T18:43:20.023" v="4" actId="2696"/>
        <pc:sldMkLst>
          <pc:docMk/>
          <pc:sldMk cId="4095095652" sldId="259"/>
        </pc:sldMkLst>
      </pc:sldChg>
      <pc:sldChg chg="del">
        <pc:chgData name="Christine Gonnella" userId="2dde759561cffc9e" providerId="LiveId" clId="{56F62DAB-69C5-4CD3-9010-294E8A57673E}" dt="2020-06-29T18:43:12.234" v="0" actId="2696"/>
        <pc:sldMkLst>
          <pc:docMk/>
          <pc:sldMk cId="617861664" sldId="260"/>
        </pc:sldMkLst>
      </pc:sldChg>
      <pc:sldChg chg="del">
        <pc:chgData name="Christine Gonnella" userId="2dde759561cffc9e" providerId="LiveId" clId="{56F62DAB-69C5-4CD3-9010-294E8A57673E}" dt="2020-06-29T18:43:14.486" v="2" actId="2696"/>
        <pc:sldMkLst>
          <pc:docMk/>
          <pc:sldMk cId="3190194662" sldId="261"/>
        </pc:sldMkLst>
      </pc:sldChg>
      <pc:sldChg chg="del">
        <pc:chgData name="Christine Gonnella" userId="2dde759561cffc9e" providerId="LiveId" clId="{56F62DAB-69C5-4CD3-9010-294E8A57673E}" dt="2020-06-29T18:43:13.231" v="1" actId="2696"/>
        <pc:sldMkLst>
          <pc:docMk/>
          <pc:sldMk cId="3525101716" sldId="262"/>
        </pc:sldMkLst>
      </pc:sldChg>
      <pc:sldChg chg="del">
        <pc:chgData name="Christine Gonnella" userId="2dde759561cffc9e" providerId="LiveId" clId="{56F62DAB-69C5-4CD3-9010-294E8A57673E}" dt="2020-06-29T18:43:15.978" v="3" actId="2696"/>
        <pc:sldMkLst>
          <pc:docMk/>
          <pc:sldMk cId="1441728215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B776-0D55-4B1D-B00D-FC4BD4F89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4CE3C-FD89-4130-8295-B232622ED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F58AE-843D-488D-9E8D-269BD146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43CA4-847C-4A36-92C9-6928E8DC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6F54F-AF4A-4574-9D94-78CF53CB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0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8BB0-6571-4D06-95F4-A08DA820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C27C6-19AE-494A-9861-945717260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190DD-B216-49ED-85BB-9A4B85B3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D3CE-B55F-42FF-838C-6406349B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39596-6F9D-4A04-8F18-C6C30B32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0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B355E-8685-4DCD-A804-06025FFC6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04B56-2487-498C-BC2D-447278B3E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84141-92C6-441E-840E-ABC48F7A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C71F6-2C5E-49C5-99FA-729C6AB7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540D6-2408-4AD6-AC3A-7464D19A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7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CC41-EBE5-427E-AB76-8AEEA451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6B045-36E9-4335-A141-26D30102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8F068-FA2C-4F73-B8B6-6D876C1A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47C0C-810A-4338-8B1E-36D4B3B93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36A6A-4333-4F27-9494-DEF202E3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044EA-F9C9-4B55-BF4E-7C4B15144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782D6-1115-4E3F-9439-8CE61E4A2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B80D8-80DC-443A-BE6B-6EFA0A56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80968-755F-4182-9049-103C10F6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5CF4C-CE9E-4317-8DF5-18E9CF0F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4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002AB-CD5D-4DDD-AF23-EBD16D030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0F2EC-47A7-4C19-92C0-F44A9EA46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B3AAE-3AC0-4983-82D5-1269F150A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02F82-506B-4D93-80FB-746B0FF5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24A5E-08D4-4C01-9479-FCDEA9EC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E992B-00DE-4312-9D53-50DBBD82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1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0A7-F9BB-4746-AE66-D55995D93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6BC4E-AEEE-431C-8704-5B63CDFCD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6DEF8-D1D1-401B-93BF-EA44FD452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E3FA1-A9E9-4C76-B900-BACCD9578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66BC6-1EDE-45E8-B1C0-B43E3C8D1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3FDF8-E1DE-4F0F-9722-72531E49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76693-4BAE-42AA-BEF4-15ADFC88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9E33D3-D804-40B3-A08F-FB74DB32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3DF7-0268-4246-9716-8D08AE11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709D1-FA32-406F-AFEF-D625B5FC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C54B0-45EC-4BF0-8BF9-78086DFB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1F5B9-69CE-4536-AF03-7C7612A6A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D9AD8-2AEB-49A6-BBEB-3DAEFFF6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AC5CA-BFFF-43AC-84D3-FC1E7922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028CF-E1C3-408B-AE5C-AA5A3021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AA7DC-8159-49D6-B659-D4C9C9671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14EB3-7783-47C4-A97F-8DC556A69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7F358-0FD5-4C3A-9E2A-F245B8946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99DF4-0754-4DF3-B2AD-998EAFA8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7948C-BF35-40C4-8196-D77773BC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97267-8DF0-44D3-BA88-67842AC3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9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4AC9E-D8E3-44B5-BF20-A0124C06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9D4D14-EBD4-4D44-82FA-4A213A1C2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6C120-93C3-4225-8585-2DCB545FD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218B7-6262-4131-87E2-482A8E0E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A9D7A-86FD-4A73-B61D-F29D6ABD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22C32-7300-4F8F-B0C7-B67F58BB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14919-03EE-4A57-A742-622270DFB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54E29-FAD4-485A-BDDC-FE03C997D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5BD02-EDC9-49B3-92D3-EAB285CEA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F8D9-AB81-4B40-B603-A60D4E43FAE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673E9-C4EA-486E-BC13-9204341F1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F3B7-86EB-4DA0-957D-CD04D679B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1404-114B-46DD-80AC-40B07598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9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12" Type="http://schemas.openxmlformats.org/officeDocument/2006/relationships/image" Target="../media/image9.jf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png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s://commons.wikimedia.org/wiki/File:Zoom_Video_Communications_Company_Logo_updated.png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7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image" Target="../media/image13.png"/><Relationship Id="rId5" Type="http://schemas.openxmlformats.org/officeDocument/2006/relationships/hyperlink" Target="https://commons.wikimedia.org/wiki/File:Zoom_Video_Communications_Company_Logo_updated.png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9.jfif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50E0A9B5-9776-4482-B675-BE53FBF77228}"/>
              </a:ext>
            </a:extLst>
          </p:cNvPr>
          <p:cNvSpPr/>
          <p:nvPr/>
        </p:nvSpPr>
        <p:spPr>
          <a:xfrm>
            <a:off x="246724" y="1562560"/>
            <a:ext cx="3324155" cy="3240847"/>
          </a:xfrm>
          <a:prstGeom prst="rect">
            <a:avLst/>
          </a:prstGeom>
          <a:solidFill>
            <a:srgbClr val="262626"/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A2205B-C2AB-4244-B300-2631742298B0}"/>
              </a:ext>
            </a:extLst>
          </p:cNvPr>
          <p:cNvSpPr/>
          <p:nvPr/>
        </p:nvSpPr>
        <p:spPr>
          <a:xfrm>
            <a:off x="4402646" y="951540"/>
            <a:ext cx="3324155" cy="3240847"/>
          </a:xfrm>
          <a:prstGeom prst="rect">
            <a:avLst/>
          </a:prstGeom>
          <a:solidFill>
            <a:srgbClr val="262626"/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A4D0BE8-89F7-4896-8557-2100D8AF1E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77" y="147740"/>
            <a:ext cx="1733550" cy="6673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5AA99C-93A0-4C31-8E66-23ED3346332F}"/>
              </a:ext>
            </a:extLst>
          </p:cNvPr>
          <p:cNvSpPr txBox="1"/>
          <p:nvPr/>
        </p:nvSpPr>
        <p:spPr>
          <a:xfrm>
            <a:off x="3667125" y="63714"/>
            <a:ext cx="4857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Class!</a:t>
            </a:r>
          </a:p>
        </p:txBody>
      </p:sp>
      <p:pic>
        <p:nvPicPr>
          <p:cNvPr id="11" name="Picture 10" descr="zoom logo">
            <a:extLst>
              <a:ext uri="{FF2B5EF4-FFF2-40B4-BE49-F238E27FC236}">
                <a16:creationId xmlns:a16="http://schemas.microsoft.com/office/drawing/2014/main" id="{B5DE005B-F6A7-4D1F-901B-4E274F01F6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10177" y="896393"/>
            <a:ext cx="1760569" cy="3353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8A3BEE6B-FAE1-45B2-A46F-60A0E587F021}"/>
              </a:ext>
            </a:extLst>
          </p:cNvPr>
          <p:cNvGrpSpPr/>
          <p:nvPr/>
        </p:nvGrpSpPr>
        <p:grpSpPr>
          <a:xfrm>
            <a:off x="25401" y="1638844"/>
            <a:ext cx="3666044" cy="890411"/>
            <a:chOff x="25401" y="1638844"/>
            <a:chExt cx="3666044" cy="89041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58A50CA-A95C-4BCA-808F-8852759B3275}"/>
                </a:ext>
              </a:extLst>
            </p:cNvPr>
            <p:cNvSpPr txBox="1"/>
            <p:nvPr/>
          </p:nvSpPr>
          <p:spPr>
            <a:xfrm>
              <a:off x="68770" y="1638844"/>
              <a:ext cx="36226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How to</a:t>
              </a:r>
            </a:p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Mute and Unmute your microphone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D31678F-96B9-4FE9-A482-6E13A71D8287}"/>
                </a:ext>
              </a:extLst>
            </p:cNvPr>
            <p:cNvSpPr txBox="1"/>
            <p:nvPr/>
          </p:nvSpPr>
          <p:spPr>
            <a:xfrm>
              <a:off x="25401" y="2190701"/>
              <a:ext cx="36226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and Turn your video on and off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3C2E484-0B73-4C5E-A324-AE4A0604C9FB}"/>
              </a:ext>
            </a:extLst>
          </p:cNvPr>
          <p:cNvGrpSpPr/>
          <p:nvPr/>
        </p:nvGrpSpPr>
        <p:grpSpPr>
          <a:xfrm>
            <a:off x="1011237" y="2539468"/>
            <a:ext cx="1733550" cy="1987413"/>
            <a:chOff x="954088" y="2470314"/>
            <a:chExt cx="1733550" cy="1987413"/>
          </a:xfrm>
        </p:grpSpPr>
        <p:pic>
          <p:nvPicPr>
            <p:cNvPr id="22" name="Picture 21" descr="Meeting menu showing mic on and video off">
              <a:extLst>
                <a:ext uri="{FF2B5EF4-FFF2-40B4-BE49-F238E27FC236}">
                  <a16:creationId xmlns:a16="http://schemas.microsoft.com/office/drawing/2014/main" id="{5498DAA8-DE1E-442E-A2A1-3A2BD5F4AD73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54089" y="3173508"/>
              <a:ext cx="1724025" cy="585216"/>
            </a:xfrm>
            <a:prstGeom prst="rect">
              <a:avLst/>
            </a:prstGeom>
            <a:ln w="19050">
              <a:solidFill>
                <a:schemeClr val="bg1"/>
              </a:solidFill>
            </a:ln>
          </p:spPr>
        </p:pic>
        <p:pic>
          <p:nvPicPr>
            <p:cNvPr id="23" name="Picture 22" descr="Meeting menu showing Mic and Video turned off ">
              <a:extLst>
                <a:ext uri="{FF2B5EF4-FFF2-40B4-BE49-F238E27FC236}">
                  <a16:creationId xmlns:a16="http://schemas.microsoft.com/office/drawing/2014/main" id="{C16E476B-9A89-4EE3-9768-5E4C6DD1E9BD}"/>
                </a:ext>
              </a:extLst>
            </p:cNvPr>
            <p:cNvPicPr/>
            <p:nvPr/>
          </p:nvPicPr>
          <p:blipFill rotWithShape="1">
            <a:blip r:embed="rId7"/>
            <a:srcRect b="13910"/>
            <a:stretch/>
          </p:blipFill>
          <p:spPr bwMode="auto">
            <a:xfrm>
              <a:off x="958851" y="2470314"/>
              <a:ext cx="1728216" cy="585216"/>
            </a:xfrm>
            <a:prstGeom prst="rect">
              <a:avLst/>
            </a:prstGeom>
            <a:ln w="19050">
              <a:solidFill>
                <a:schemeClr val="bg1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4" name="Picture 23" descr="Meeting menu with mic and video on&#10;">
              <a:extLst>
                <a:ext uri="{FF2B5EF4-FFF2-40B4-BE49-F238E27FC236}">
                  <a16:creationId xmlns:a16="http://schemas.microsoft.com/office/drawing/2014/main" id="{108881A3-218F-4801-AF8F-D7150D866CBC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954088" y="3876702"/>
              <a:ext cx="1733550" cy="581025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6F0B48FA-6651-498B-B641-0B86569D5114}"/>
              </a:ext>
            </a:extLst>
          </p:cNvPr>
          <p:cNvSpPr txBox="1"/>
          <p:nvPr/>
        </p:nvSpPr>
        <p:spPr>
          <a:xfrm>
            <a:off x="68770" y="5025301"/>
            <a:ext cx="3622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If you forget to mute, I may mute you. (Don’t take it personally!)</a:t>
            </a:r>
          </a:p>
        </p:txBody>
      </p:sp>
      <p:pic>
        <p:nvPicPr>
          <p:cNvPr id="27" name="Picture 26" descr="You are muted by host notification">
            <a:extLst>
              <a:ext uri="{FF2B5EF4-FFF2-40B4-BE49-F238E27FC236}">
                <a16:creationId xmlns:a16="http://schemas.microsoft.com/office/drawing/2014/main" id="{4E6D5A29-4B62-4846-A7C2-9DAED2218A67}"/>
              </a:ext>
            </a:extLst>
          </p:cNvPr>
          <p:cNvPicPr/>
          <p:nvPr/>
        </p:nvPicPr>
        <p:blipFill rotWithShape="1">
          <a:blip r:embed="rId9"/>
          <a:srcRect l="5928" t="22722" r="5928" b="9842"/>
          <a:stretch/>
        </p:blipFill>
        <p:spPr bwMode="auto">
          <a:xfrm>
            <a:off x="353059" y="5613822"/>
            <a:ext cx="3049905" cy="349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You are unmuted by host notification">
            <a:extLst>
              <a:ext uri="{FF2B5EF4-FFF2-40B4-BE49-F238E27FC236}">
                <a16:creationId xmlns:a16="http://schemas.microsoft.com/office/drawing/2014/main" id="{C402D4F5-32C3-49FC-8A5E-3BDD1523FF75}"/>
              </a:ext>
            </a:extLst>
          </p:cNvPr>
          <p:cNvPicPr/>
          <p:nvPr/>
        </p:nvPicPr>
        <p:blipFill rotWithShape="1">
          <a:blip r:embed="rId10"/>
          <a:srcRect l="4087" t="1" r="8809" b="20876"/>
          <a:stretch/>
        </p:blipFill>
        <p:spPr bwMode="auto">
          <a:xfrm>
            <a:off x="353059" y="5966818"/>
            <a:ext cx="3049905" cy="349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72F99E0-4712-410C-9FAF-824935AFDB7C}"/>
              </a:ext>
            </a:extLst>
          </p:cNvPr>
          <p:cNvSpPr txBox="1"/>
          <p:nvPr/>
        </p:nvSpPr>
        <p:spPr>
          <a:xfrm>
            <a:off x="8340367" y="2147273"/>
            <a:ext cx="3622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How to Troubleshoot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3E08CE-C101-40FE-BACA-9C12C19D1A12}"/>
              </a:ext>
            </a:extLst>
          </p:cNvPr>
          <p:cNvSpPr txBox="1"/>
          <p:nvPr/>
        </p:nvSpPr>
        <p:spPr>
          <a:xfrm>
            <a:off x="4221800" y="4357604"/>
            <a:ext cx="3622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How to Chat and See Participants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F8236F8-258E-4CEB-B62E-6374F24BD587}"/>
              </a:ext>
            </a:extLst>
          </p:cNvPr>
          <p:cNvSpPr/>
          <p:nvPr/>
        </p:nvSpPr>
        <p:spPr>
          <a:xfrm>
            <a:off x="8502652" y="2539468"/>
            <a:ext cx="3398774" cy="40692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2F98FF"/>
                </a:solidFill>
              </a:rPr>
              <a:t>Screen is frozen? </a:t>
            </a:r>
            <a:r>
              <a:rPr lang="en-US" sz="1400" dirty="0"/>
              <a:t>Stay connected, if possible. The system should reconnect. If not, sign out and sign back in.</a:t>
            </a:r>
          </a:p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2F98FF"/>
                </a:solidFill>
              </a:rPr>
              <a:t>Hear an echo? </a:t>
            </a:r>
            <a:r>
              <a:rPr lang="en-US" sz="1400" dirty="0"/>
              <a:t>Mute your mic and/or turn off computer sound (speakers)</a:t>
            </a:r>
          </a:p>
          <a:p>
            <a:r>
              <a:rPr lang="en-US" sz="1400" b="1" dirty="0">
                <a:solidFill>
                  <a:srgbClr val="2F98FF"/>
                </a:solidFill>
              </a:rPr>
              <a:t>No audio or video? </a:t>
            </a:r>
            <a:r>
              <a:rPr lang="en-US" sz="1400" dirty="0">
                <a:solidFill>
                  <a:schemeClr val="bg1"/>
                </a:solidFill>
              </a:rPr>
              <a:t>Click the up arrow.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Choose </a:t>
            </a:r>
            <a:r>
              <a:rPr lang="en-US" sz="1400" b="1" dirty="0"/>
              <a:t>Test Speaker and Microphone…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2F98FF"/>
                </a:solidFill>
              </a:rPr>
              <a:t>Still no audio or video?</a:t>
            </a:r>
            <a:r>
              <a:rPr lang="en-US" sz="1400" dirty="0">
                <a:solidFill>
                  <a:srgbClr val="2F98FF"/>
                </a:solidFill>
              </a:rPr>
              <a:t> </a:t>
            </a:r>
            <a:r>
              <a:rPr lang="en-US" sz="1400" dirty="0"/>
              <a:t>Sign out of Zoom, then sign back in.</a:t>
            </a:r>
          </a:p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2F98FF"/>
                </a:solidFill>
              </a:rPr>
              <a:t>Still having issues? </a:t>
            </a:r>
            <a:r>
              <a:rPr lang="en-US" sz="1400" dirty="0"/>
              <a:t>Reboot then sign back in.</a:t>
            </a:r>
          </a:p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2F98FF"/>
                </a:solidFill>
              </a:rPr>
              <a:t>Just can’t get your audio to work? </a:t>
            </a:r>
            <a:r>
              <a:rPr lang="en-US" sz="1400" dirty="0"/>
              <a:t>Call in:  From a phone, dial 1-312 626 6799 and then the Meeting ID: 728-905-295. This will allow you to listen to an participate in the meeting.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FF8CE9-E8C7-444F-8B70-1C7A71F7554D}"/>
              </a:ext>
            </a:extLst>
          </p:cNvPr>
          <p:cNvGrpSpPr/>
          <p:nvPr/>
        </p:nvGrpSpPr>
        <p:grpSpPr>
          <a:xfrm>
            <a:off x="4643683" y="4771505"/>
            <a:ext cx="2764181" cy="385704"/>
            <a:chOff x="4706543" y="5228118"/>
            <a:chExt cx="2764181" cy="38570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B6D7808-8EB1-48B7-B0C9-0025A700C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721272" y="5229184"/>
              <a:ext cx="2749452" cy="384638"/>
            </a:xfrm>
            <a:prstGeom prst="rect">
              <a:avLst/>
            </a:prstGeom>
            <a:ln w="19050">
              <a:solidFill>
                <a:schemeClr val="bg1"/>
              </a:solidFill>
            </a:ln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A3C33EA-9E91-4672-ADBE-E1F458190FC8}"/>
                </a:ext>
              </a:extLst>
            </p:cNvPr>
            <p:cNvSpPr/>
            <p:nvPr/>
          </p:nvSpPr>
          <p:spPr>
            <a:xfrm>
              <a:off x="7014755" y="5229184"/>
              <a:ext cx="334314" cy="384638"/>
            </a:xfrm>
            <a:prstGeom prst="rect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3E5477F-F7FF-4098-960E-1AD10D138B68}"/>
                </a:ext>
              </a:extLst>
            </p:cNvPr>
            <p:cNvSpPr/>
            <p:nvPr/>
          </p:nvSpPr>
          <p:spPr>
            <a:xfrm>
              <a:off x="4706543" y="5228118"/>
              <a:ext cx="989904" cy="384638"/>
            </a:xfrm>
            <a:prstGeom prst="rect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3" name="Picture 42" descr="Chris smiling">
            <a:extLst>
              <a:ext uri="{FF2B5EF4-FFF2-40B4-BE49-F238E27FC236}">
                <a16:creationId xmlns:a16="http://schemas.microsoft.com/office/drawing/2014/main" id="{AB4B8694-80A7-4C7F-B885-5A502515DE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565" y="133415"/>
            <a:ext cx="613794" cy="818392"/>
          </a:xfrm>
          <a:prstGeom prst="rect">
            <a:avLst/>
          </a:prstGeom>
          <a:ln w="88900" cap="sq" cmpd="thickThin">
            <a:solidFill>
              <a:srgbClr val="0055A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BFEBE511-400A-4B11-AA9D-AF9098BE78AA}"/>
              </a:ext>
            </a:extLst>
          </p:cNvPr>
          <p:cNvSpPr txBox="1"/>
          <p:nvPr/>
        </p:nvSpPr>
        <p:spPr>
          <a:xfrm>
            <a:off x="9611223" y="951807"/>
            <a:ext cx="24738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Zoom Moderator Chris Gonnella</a:t>
            </a:r>
          </a:p>
          <a:p>
            <a:pPr algn="r"/>
            <a:r>
              <a:rPr 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701.610.3461 text first</a:t>
            </a:r>
          </a:p>
          <a:p>
            <a:pPr algn="r"/>
            <a:r>
              <a:rPr 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Christine.Gonnella@mayvillestate.edu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A507A2-4553-46B5-A329-3FE19A2A29EE}"/>
              </a:ext>
            </a:extLst>
          </p:cNvPr>
          <p:cNvGrpSpPr/>
          <p:nvPr/>
        </p:nvGrpSpPr>
        <p:grpSpPr>
          <a:xfrm>
            <a:off x="11456284" y="3844699"/>
            <a:ext cx="426720" cy="338554"/>
            <a:chOff x="10926997" y="3827878"/>
            <a:chExt cx="846992" cy="581025"/>
          </a:xfrm>
        </p:grpSpPr>
        <p:pic>
          <p:nvPicPr>
            <p:cNvPr id="30" name="Picture 29" descr="Meeting menu showing mic on and video off">
              <a:extLst>
                <a:ext uri="{FF2B5EF4-FFF2-40B4-BE49-F238E27FC236}">
                  <a16:creationId xmlns:a16="http://schemas.microsoft.com/office/drawing/2014/main" id="{6523AFC9-1A0D-4F20-A57E-19D89A1BEA4E}"/>
                </a:ext>
              </a:extLst>
            </p:cNvPr>
            <p:cNvPicPr/>
            <p:nvPr/>
          </p:nvPicPr>
          <p:blipFill rotWithShape="1">
            <a:blip r:embed="rId6"/>
            <a:srcRect t="-1" r="51841" b="716"/>
            <a:stretch/>
          </p:blipFill>
          <p:spPr>
            <a:xfrm>
              <a:off x="10926997" y="3827878"/>
              <a:ext cx="830273" cy="5810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8C7F48-A03A-4E44-8775-4BDA83E16A2D}"/>
                </a:ext>
              </a:extLst>
            </p:cNvPr>
            <p:cNvSpPr/>
            <p:nvPr/>
          </p:nvSpPr>
          <p:spPr>
            <a:xfrm>
              <a:off x="11408229" y="3827878"/>
              <a:ext cx="365760" cy="581025"/>
            </a:xfrm>
            <a:prstGeom prst="rect">
              <a:avLst/>
            </a:prstGeom>
            <a:noFill/>
            <a:ln w="38100">
              <a:solidFill>
                <a:srgbClr val="2F98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0FDFC3A-A758-41F1-8957-AB851B3B55B3}"/>
              </a:ext>
            </a:extLst>
          </p:cNvPr>
          <p:cNvSpPr/>
          <p:nvPr/>
        </p:nvSpPr>
        <p:spPr>
          <a:xfrm>
            <a:off x="4651360" y="5337149"/>
            <a:ext cx="2826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Always mute your mic when you are not speaking!</a:t>
            </a:r>
          </a:p>
        </p:txBody>
      </p:sp>
      <p:pic>
        <p:nvPicPr>
          <p:cNvPr id="31" name="Picture 30" descr="Meeting menu showing Mic and Video turned off ">
            <a:extLst>
              <a:ext uri="{FF2B5EF4-FFF2-40B4-BE49-F238E27FC236}">
                <a16:creationId xmlns:a16="http://schemas.microsoft.com/office/drawing/2014/main" id="{039B1A8F-939E-422B-AF46-BFC44E684952}"/>
              </a:ext>
            </a:extLst>
          </p:cNvPr>
          <p:cNvPicPr/>
          <p:nvPr/>
        </p:nvPicPr>
        <p:blipFill rotWithShape="1">
          <a:blip r:embed="rId7"/>
          <a:srcRect t="-1" r="53676" b="13910"/>
          <a:stretch/>
        </p:blipFill>
        <p:spPr bwMode="auto">
          <a:xfrm>
            <a:off x="5695711" y="6023460"/>
            <a:ext cx="800573" cy="585216"/>
          </a:xfrm>
          <a:prstGeom prst="rect">
            <a:avLst/>
          </a:prstGeom>
          <a:ln w="19050">
            <a:solidFill>
              <a:srgbClr val="47BA04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CEF2721-0C7D-4672-B6EE-F5099638AD0B}"/>
              </a:ext>
            </a:extLst>
          </p:cNvPr>
          <p:cNvSpPr txBox="1"/>
          <p:nvPr/>
        </p:nvSpPr>
        <p:spPr>
          <a:xfrm>
            <a:off x="4267243" y="1018161"/>
            <a:ext cx="362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How to Manage Your View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(for Windows machines)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139438-3E5B-4F54-A83F-CE4D957B2C16}"/>
              </a:ext>
            </a:extLst>
          </p:cNvPr>
          <p:cNvGrpSpPr/>
          <p:nvPr/>
        </p:nvGrpSpPr>
        <p:grpSpPr>
          <a:xfrm>
            <a:off x="5121217" y="1601679"/>
            <a:ext cx="2014320" cy="596956"/>
            <a:chOff x="5138143" y="1486401"/>
            <a:chExt cx="2014320" cy="596956"/>
          </a:xfrm>
          <a:solidFill>
            <a:schemeClr val="bg1"/>
          </a:solidFill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BEE0F0C-7E9D-48BE-BEED-39241DCBB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92824" y="1791242"/>
              <a:ext cx="1104957" cy="292115"/>
            </a:xfrm>
            <a:prstGeom prst="rect">
              <a:avLst/>
            </a:prstGeom>
            <a:grpFill/>
            <a:ln w="28575">
              <a:solidFill>
                <a:schemeClr val="bg1"/>
              </a:solidFill>
            </a:ln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24E51E7-1C95-43A9-8DED-9B8120529F59}"/>
                </a:ext>
              </a:extLst>
            </p:cNvPr>
            <p:cNvSpPr txBox="1"/>
            <p:nvPr/>
          </p:nvSpPr>
          <p:spPr>
            <a:xfrm>
              <a:off x="5138143" y="1486401"/>
              <a:ext cx="2014320" cy="276999"/>
            </a:xfrm>
            <a:prstGeom prst="rect">
              <a:avLst/>
            </a:prstGeom>
            <a:solidFill>
              <a:srgbClr val="262626"/>
            </a:solidFill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1200" b="1"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If you are in Full Screen, exit.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4AE3C8-1E2F-4B73-AED5-41CC76D0148C}"/>
              </a:ext>
            </a:extLst>
          </p:cNvPr>
          <p:cNvGrpSpPr/>
          <p:nvPr/>
        </p:nvGrpSpPr>
        <p:grpSpPr>
          <a:xfrm>
            <a:off x="5053947" y="2350926"/>
            <a:ext cx="2148858" cy="520605"/>
            <a:chOff x="5108012" y="2161335"/>
            <a:chExt cx="2148858" cy="52060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D5F2E9C-1166-42B0-A669-FE47A5AA1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640007" y="2465069"/>
              <a:ext cx="1146235" cy="215911"/>
            </a:xfrm>
            <a:prstGeom prst="rect">
              <a:avLst/>
            </a:prstGeom>
            <a:solidFill>
              <a:srgbClr val="262626"/>
            </a:solidFill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D821E2C-F565-4CF9-B53A-BB17ECDBFD77}"/>
                </a:ext>
              </a:extLst>
            </p:cNvPr>
            <p:cNvSpPr/>
            <p:nvPr/>
          </p:nvSpPr>
          <p:spPr>
            <a:xfrm>
              <a:off x="6088125" y="2438334"/>
              <a:ext cx="249998" cy="243606"/>
            </a:xfrm>
            <a:prstGeom prst="rect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612343E-433F-40C4-A873-1D7AE18EA2A5}"/>
                </a:ext>
              </a:extLst>
            </p:cNvPr>
            <p:cNvSpPr/>
            <p:nvPr/>
          </p:nvSpPr>
          <p:spPr>
            <a:xfrm>
              <a:off x="5108012" y="2161335"/>
              <a:ext cx="2148858" cy="276999"/>
            </a:xfrm>
            <a:prstGeom prst="rect">
              <a:avLst/>
            </a:prstGeom>
            <a:solidFill>
              <a:srgbClr val="262626"/>
            </a:solidFill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Maximize your Zoom window.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A3D4DD8-E28B-404A-8F39-943413D1B0BC}"/>
              </a:ext>
            </a:extLst>
          </p:cNvPr>
          <p:cNvGrpSpPr/>
          <p:nvPr/>
        </p:nvGrpSpPr>
        <p:grpSpPr>
          <a:xfrm>
            <a:off x="4876116" y="3017155"/>
            <a:ext cx="2455891" cy="959415"/>
            <a:chOff x="4714078" y="2939843"/>
            <a:chExt cx="2455891" cy="95941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D204DEB-039A-4BB3-8C75-DC0C6E132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091927" y="3595376"/>
              <a:ext cx="1047804" cy="29633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C39C91A-13FE-4BE9-AD57-3FA83BF36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980413" y="3581742"/>
              <a:ext cx="1041454" cy="317516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35FAE1-E195-4DE1-9F96-8D5C01C088AE}"/>
                </a:ext>
              </a:extLst>
            </p:cNvPr>
            <p:cNvSpPr/>
            <p:nvPr/>
          </p:nvSpPr>
          <p:spPr>
            <a:xfrm>
              <a:off x="4714078" y="2939843"/>
              <a:ext cx="2455891" cy="615553"/>
            </a:xfrm>
            <a:prstGeom prst="rect">
              <a:avLst/>
            </a:prstGeom>
            <a:solidFill>
              <a:srgbClr val="262626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Try different views. </a:t>
              </a:r>
            </a:p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These options will display when there are multiple video feeds available.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6318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50E0A9B5-9776-4482-B675-BE53FBF77228}"/>
              </a:ext>
            </a:extLst>
          </p:cNvPr>
          <p:cNvSpPr/>
          <p:nvPr/>
        </p:nvSpPr>
        <p:spPr>
          <a:xfrm>
            <a:off x="246724" y="1562560"/>
            <a:ext cx="3420401" cy="5061524"/>
          </a:xfrm>
          <a:prstGeom prst="rect">
            <a:avLst/>
          </a:prstGeom>
          <a:solidFill>
            <a:srgbClr val="E7F4FF"/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A4D0BE8-89F7-4896-8557-2100D8AF1E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77" y="147740"/>
            <a:ext cx="1733550" cy="6673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5AA99C-93A0-4C31-8E66-23ED3346332F}"/>
              </a:ext>
            </a:extLst>
          </p:cNvPr>
          <p:cNvSpPr txBox="1"/>
          <p:nvPr/>
        </p:nvSpPr>
        <p:spPr>
          <a:xfrm>
            <a:off x="3940302" y="354851"/>
            <a:ext cx="4857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55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</a:t>
            </a:r>
            <a:r>
              <a:rPr lang="en-US" sz="4000" b="1">
                <a:solidFill>
                  <a:srgbClr val="0055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Success</a:t>
            </a:r>
            <a:endParaRPr lang="en-US" sz="4000" b="1" dirty="0">
              <a:solidFill>
                <a:srgbClr val="0055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zoom logo">
            <a:extLst>
              <a:ext uri="{FF2B5EF4-FFF2-40B4-BE49-F238E27FC236}">
                <a16:creationId xmlns:a16="http://schemas.microsoft.com/office/drawing/2014/main" id="{B5DE005B-F6A7-4D1F-901B-4E274F01F6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76840" y="895042"/>
            <a:ext cx="1760569" cy="3353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8A3BEE6B-FAE1-45B2-A46F-60A0E587F021}"/>
              </a:ext>
            </a:extLst>
          </p:cNvPr>
          <p:cNvGrpSpPr/>
          <p:nvPr/>
        </p:nvGrpSpPr>
        <p:grpSpPr>
          <a:xfrm>
            <a:off x="246724" y="1638844"/>
            <a:ext cx="3444721" cy="4738261"/>
            <a:chOff x="246724" y="1638844"/>
            <a:chExt cx="3444721" cy="473826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58A50CA-A95C-4BCA-808F-8852759B3275}"/>
                </a:ext>
              </a:extLst>
            </p:cNvPr>
            <p:cNvSpPr txBox="1"/>
            <p:nvPr/>
          </p:nvSpPr>
          <p:spPr>
            <a:xfrm>
              <a:off x="271044" y="1638844"/>
              <a:ext cx="34204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55A5"/>
                  </a:solidFill>
                </a:rPr>
                <a:t>Mute and Unmute </a:t>
              </a:r>
            </a:p>
            <a:p>
              <a:pPr algn="ctr"/>
              <a:r>
                <a:rPr lang="en-US" sz="2400" b="1" dirty="0">
                  <a:solidFill>
                    <a:srgbClr val="0055A5"/>
                  </a:solidFill>
                </a:rPr>
                <a:t>your microphone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D31678F-96B9-4FE9-A482-6E13A71D8287}"/>
                </a:ext>
              </a:extLst>
            </p:cNvPr>
            <p:cNvSpPr txBox="1"/>
            <p:nvPr/>
          </p:nvSpPr>
          <p:spPr>
            <a:xfrm>
              <a:off x="246724" y="5546108"/>
              <a:ext cx="34447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55A5"/>
                  </a:solidFill>
                </a:rPr>
                <a:t>Turn your camera </a:t>
              </a:r>
            </a:p>
            <a:p>
              <a:pPr algn="ctr"/>
              <a:r>
                <a:rPr lang="en-US" sz="2400" b="1" dirty="0">
                  <a:solidFill>
                    <a:srgbClr val="0055A5"/>
                  </a:solidFill>
                </a:rPr>
                <a:t>on and off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3C2E484-0B73-4C5E-A324-AE4A0604C9FB}"/>
              </a:ext>
            </a:extLst>
          </p:cNvPr>
          <p:cNvGrpSpPr/>
          <p:nvPr/>
        </p:nvGrpSpPr>
        <p:grpSpPr>
          <a:xfrm>
            <a:off x="695543" y="2703076"/>
            <a:ext cx="2490154" cy="2592364"/>
            <a:chOff x="954088" y="2470314"/>
            <a:chExt cx="1733550" cy="1987413"/>
          </a:xfrm>
        </p:grpSpPr>
        <p:pic>
          <p:nvPicPr>
            <p:cNvPr id="22" name="Picture 21" descr="Meeting menu showing mic on and video off">
              <a:extLst>
                <a:ext uri="{FF2B5EF4-FFF2-40B4-BE49-F238E27FC236}">
                  <a16:creationId xmlns:a16="http://schemas.microsoft.com/office/drawing/2014/main" id="{5498DAA8-DE1E-442E-A2A1-3A2BD5F4AD73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954089" y="3173508"/>
              <a:ext cx="1724025" cy="585216"/>
            </a:xfrm>
            <a:prstGeom prst="rect">
              <a:avLst/>
            </a:prstGeom>
            <a:ln w="19050">
              <a:solidFill>
                <a:schemeClr val="bg1"/>
              </a:solidFill>
            </a:ln>
          </p:spPr>
        </p:pic>
        <p:pic>
          <p:nvPicPr>
            <p:cNvPr id="23" name="Picture 22" descr="Meeting menu showing Mic and Video turned off ">
              <a:extLst>
                <a:ext uri="{FF2B5EF4-FFF2-40B4-BE49-F238E27FC236}">
                  <a16:creationId xmlns:a16="http://schemas.microsoft.com/office/drawing/2014/main" id="{C16E476B-9A89-4EE3-9768-5E4C6DD1E9BD}"/>
                </a:ext>
              </a:extLst>
            </p:cNvPr>
            <p:cNvPicPr/>
            <p:nvPr/>
          </p:nvPicPr>
          <p:blipFill rotWithShape="1">
            <a:blip r:embed="rId7"/>
            <a:srcRect b="13910"/>
            <a:stretch/>
          </p:blipFill>
          <p:spPr bwMode="auto">
            <a:xfrm>
              <a:off x="958851" y="2470314"/>
              <a:ext cx="1728216" cy="585216"/>
            </a:xfrm>
            <a:prstGeom prst="rect">
              <a:avLst/>
            </a:prstGeom>
            <a:ln w="19050">
              <a:solidFill>
                <a:schemeClr val="bg1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4" name="Picture 23" descr="Meeting menu with mic and video on&#10;">
              <a:extLst>
                <a:ext uri="{FF2B5EF4-FFF2-40B4-BE49-F238E27FC236}">
                  <a16:creationId xmlns:a16="http://schemas.microsoft.com/office/drawing/2014/main" id="{108881A3-218F-4801-AF8F-D7150D866CBC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954088" y="3876702"/>
              <a:ext cx="1733550" cy="581025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pic>
        <p:nvPicPr>
          <p:cNvPr id="43" name="Picture 42" descr="Chris smiling">
            <a:extLst>
              <a:ext uri="{FF2B5EF4-FFF2-40B4-BE49-F238E27FC236}">
                <a16:creationId xmlns:a16="http://schemas.microsoft.com/office/drawing/2014/main" id="{AB4B8694-80A7-4C7F-B885-5A502515DE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565" y="133415"/>
            <a:ext cx="613794" cy="818392"/>
          </a:xfrm>
          <a:prstGeom prst="rect">
            <a:avLst/>
          </a:prstGeom>
          <a:ln w="88900" cap="sq" cmpd="thickThin">
            <a:solidFill>
              <a:srgbClr val="0055A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BFEBE511-400A-4B11-AA9D-AF9098BE78AA}"/>
              </a:ext>
            </a:extLst>
          </p:cNvPr>
          <p:cNvSpPr txBox="1"/>
          <p:nvPr/>
        </p:nvSpPr>
        <p:spPr>
          <a:xfrm>
            <a:off x="9628804" y="989442"/>
            <a:ext cx="24738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>
                <a:solidFill>
                  <a:srgbClr val="0055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Facilitator Chris </a:t>
            </a:r>
            <a:r>
              <a:rPr lang="en-US" sz="1200" b="1" dirty="0">
                <a:solidFill>
                  <a:srgbClr val="0055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Gonnella</a:t>
            </a:r>
          </a:p>
          <a:p>
            <a:pPr algn="r"/>
            <a:r>
              <a:rPr lang="en-US" sz="1100" b="1" dirty="0">
                <a:solidFill>
                  <a:srgbClr val="0055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701.610.3461 text first</a:t>
            </a:r>
          </a:p>
          <a:p>
            <a:pPr algn="r"/>
            <a:r>
              <a:rPr lang="en-US" sz="1100" b="1" dirty="0">
                <a:solidFill>
                  <a:srgbClr val="0055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Christine.Gonnella@mayvillestate.edu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FDFC3A-A758-41F1-8957-AB851B3B55B3}"/>
              </a:ext>
            </a:extLst>
          </p:cNvPr>
          <p:cNvSpPr/>
          <p:nvPr/>
        </p:nvSpPr>
        <p:spPr>
          <a:xfrm>
            <a:off x="4433922" y="1461832"/>
            <a:ext cx="33241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55A5"/>
                </a:solidFill>
              </a:rPr>
              <a:t>Always mute your mic when you are not speaking!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535FAE1-E195-4DE1-9F96-8D5C01C088AE}"/>
              </a:ext>
            </a:extLst>
          </p:cNvPr>
          <p:cNvSpPr/>
          <p:nvPr/>
        </p:nvSpPr>
        <p:spPr>
          <a:xfrm>
            <a:off x="9088571" y="2154330"/>
            <a:ext cx="2455891" cy="1938992"/>
          </a:xfrm>
          <a:prstGeom prst="rect">
            <a:avLst/>
          </a:prstGeom>
          <a:solidFill>
            <a:srgbClr val="E7F4FF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55A5"/>
                </a:solidFill>
              </a:rPr>
              <a:t>Try different views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204DEB-039A-4BB3-8C75-DC0C6E1322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89578" y="3313361"/>
            <a:ext cx="1653874" cy="467741"/>
          </a:xfrm>
          <a:prstGeom prst="rect">
            <a:avLst/>
          </a:prstGeom>
          <a:solidFill>
            <a:srgbClr val="262626"/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39C91A-13FE-4BE9-AD57-3FA83BF36A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6747" y="2676271"/>
            <a:ext cx="1534193" cy="467741"/>
          </a:xfrm>
          <a:prstGeom prst="rect">
            <a:avLst/>
          </a:prstGeom>
          <a:solidFill>
            <a:srgbClr val="262626"/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2EE6A110-5CE8-4539-B7C1-69E8C1E09B42}"/>
              </a:ext>
            </a:extLst>
          </p:cNvPr>
          <p:cNvSpPr txBox="1"/>
          <p:nvPr/>
        </p:nvSpPr>
        <p:spPr>
          <a:xfrm>
            <a:off x="8417786" y="4635518"/>
            <a:ext cx="3622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5A5"/>
                </a:solidFill>
              </a:rPr>
              <a:t>If you forget to mute,</a:t>
            </a:r>
          </a:p>
          <a:p>
            <a:pPr algn="ctr"/>
            <a:r>
              <a:rPr lang="en-US" sz="2000" b="1" dirty="0">
                <a:solidFill>
                  <a:srgbClr val="0055A5"/>
                </a:solidFill>
              </a:rPr>
              <a:t>you may be muted by the host. </a:t>
            </a:r>
          </a:p>
        </p:txBody>
      </p:sp>
      <p:pic>
        <p:nvPicPr>
          <p:cNvPr id="54" name="Picture 53" descr="You are muted by host notification">
            <a:extLst>
              <a:ext uri="{FF2B5EF4-FFF2-40B4-BE49-F238E27FC236}">
                <a16:creationId xmlns:a16="http://schemas.microsoft.com/office/drawing/2014/main" id="{61070275-F182-436B-B802-3D0B0CF87BED}"/>
              </a:ext>
            </a:extLst>
          </p:cNvPr>
          <p:cNvPicPr/>
          <p:nvPr/>
        </p:nvPicPr>
        <p:blipFill rotWithShape="1">
          <a:blip r:embed="rId12"/>
          <a:srcRect l="5928" t="22722" r="5928" b="9842"/>
          <a:stretch/>
        </p:blipFill>
        <p:spPr bwMode="auto">
          <a:xfrm>
            <a:off x="8606890" y="5454334"/>
            <a:ext cx="3244469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You are unmuted by host notification">
            <a:extLst>
              <a:ext uri="{FF2B5EF4-FFF2-40B4-BE49-F238E27FC236}">
                <a16:creationId xmlns:a16="http://schemas.microsoft.com/office/drawing/2014/main" id="{E929CA59-531D-4DE2-B2F8-15C40BD56EAD}"/>
              </a:ext>
            </a:extLst>
          </p:cNvPr>
          <p:cNvPicPr/>
          <p:nvPr/>
        </p:nvPicPr>
        <p:blipFill rotWithShape="1">
          <a:blip r:embed="rId13"/>
          <a:srcRect l="4087" t="1" r="8809" b="20876"/>
          <a:stretch/>
        </p:blipFill>
        <p:spPr bwMode="auto">
          <a:xfrm>
            <a:off x="8644350" y="5952111"/>
            <a:ext cx="3246442" cy="487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2ACA659-282D-4C32-B37E-9A4915DF55A1}"/>
              </a:ext>
            </a:extLst>
          </p:cNvPr>
          <p:cNvGrpSpPr/>
          <p:nvPr/>
        </p:nvGrpSpPr>
        <p:grpSpPr>
          <a:xfrm>
            <a:off x="4433923" y="3245922"/>
            <a:ext cx="3324155" cy="3240847"/>
            <a:chOff x="4402646" y="951540"/>
            <a:chExt cx="3324155" cy="3240847"/>
          </a:xfrm>
          <a:solidFill>
            <a:srgbClr val="E7F4FF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9E180E3-827D-41B2-9434-FFEA920744D9}"/>
                </a:ext>
              </a:extLst>
            </p:cNvPr>
            <p:cNvSpPr/>
            <p:nvPr/>
          </p:nvSpPr>
          <p:spPr>
            <a:xfrm>
              <a:off x="4402646" y="951540"/>
              <a:ext cx="3324155" cy="3240847"/>
            </a:xfrm>
            <a:prstGeom prst="rect">
              <a:avLst/>
            </a:prstGeom>
            <a:grpFill/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0FF1726-A9DA-4C4E-9C7F-A47E71DC9F36}"/>
                </a:ext>
              </a:extLst>
            </p:cNvPr>
            <p:cNvGrpSpPr/>
            <p:nvPr/>
          </p:nvGrpSpPr>
          <p:grpSpPr>
            <a:xfrm>
              <a:off x="4780722" y="1128312"/>
              <a:ext cx="2627142" cy="1597295"/>
              <a:chOff x="4858043" y="1486401"/>
              <a:chExt cx="2627142" cy="1597295"/>
            </a:xfrm>
            <a:grpFill/>
          </p:grpSpPr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4B5D9EE4-7FCF-4FC9-826C-F150DEAC09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007415" y="2468143"/>
                <a:ext cx="2328397" cy="615553"/>
              </a:xfrm>
              <a:prstGeom prst="rect">
                <a:avLst/>
              </a:prstGeom>
              <a:grpFill/>
              <a:ln w="28575">
                <a:solidFill>
                  <a:schemeClr val="bg1"/>
                </a:solidFill>
              </a:ln>
            </p:spPr>
          </p:pic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952AEED-DE0D-4FE7-A748-0AC4AA53BD08}"/>
                  </a:ext>
                </a:extLst>
              </p:cNvPr>
              <p:cNvSpPr txBox="1"/>
              <p:nvPr/>
            </p:nvSpPr>
            <p:spPr>
              <a:xfrm>
                <a:off x="4858043" y="1486401"/>
                <a:ext cx="2627142" cy="830997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ctr">
                  <a:defRPr sz="1200" b="1">
                    <a:solidFill>
                      <a:schemeClr val="bg1"/>
                    </a:solidFill>
                  </a:defRPr>
                </a:lvl1pPr>
              </a:lstStyle>
              <a:p>
                <a:r>
                  <a:rPr lang="en-US" sz="2400" dirty="0">
                    <a:solidFill>
                      <a:srgbClr val="0055A5"/>
                    </a:solidFill>
                  </a:rPr>
                  <a:t>If you are in Full Screen, exit. </a:t>
                </a:r>
              </a:p>
            </p:txBody>
          </p:sp>
        </p:grp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AA70FE8A-D960-4131-ABE6-01F8799445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850641" y="3519090"/>
              <a:ext cx="2428164" cy="457382"/>
            </a:xfrm>
            <a:prstGeom prst="rect">
              <a:avLst/>
            </a:prstGeom>
            <a:grpFill/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619237B-755A-446E-971F-CF8240D8344D}"/>
                </a:ext>
              </a:extLst>
            </p:cNvPr>
            <p:cNvSpPr/>
            <p:nvPr/>
          </p:nvSpPr>
          <p:spPr>
            <a:xfrm>
              <a:off x="4538449" y="2968703"/>
              <a:ext cx="3111686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55A5"/>
                  </a:solidFill>
                </a:rPr>
                <a:t>Maximize your Zoom window. </a:t>
              </a:r>
              <a:endParaRPr lang="en-US" dirty="0">
                <a:solidFill>
                  <a:srgbClr val="0055A5"/>
                </a:solidFill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E818A20-A9BC-411B-AAB7-9C8755A67D09}"/>
              </a:ext>
            </a:extLst>
          </p:cNvPr>
          <p:cNvSpPr/>
          <p:nvPr/>
        </p:nvSpPr>
        <p:spPr>
          <a:xfrm>
            <a:off x="5906516" y="5813472"/>
            <a:ext cx="438105" cy="427881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3392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ukyaY6Ie"/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301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Gonnella, Christine</dc:creator>
  <cp:lastModifiedBy>Gonnella, Christine</cp:lastModifiedBy>
  <cp:revision>1</cp:revision>
  <dcterms:created xsi:type="dcterms:W3CDTF">2020-04-04T16:41:08Z</dcterms:created>
  <dcterms:modified xsi:type="dcterms:W3CDTF">2020-06-29T18:43:21Z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90E66671-D045-441E-BE0C-777F9BC38A8A</vt:lpwstr>
  </property>
  <property fmtid="{D5CDD505-2E9C-101B-9397-08002B2CF9AE}" pid="3" name="ArticulatePath">
    <vt:lpwstr>https://d.docs.live.net/2dde759561cffc9e/Documents/1 Moderating/MSU Splash Screen FINALc</vt:lpwstr>
  </property>
</Properties>
</file>